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78" r:id="rId5"/>
  </p:sldMasterIdLst>
  <p:notesMasterIdLst>
    <p:notesMasterId r:id="rId19"/>
  </p:notesMasterIdLst>
  <p:sldIdLst>
    <p:sldId id="265" r:id="rId6"/>
    <p:sldId id="307" r:id="rId7"/>
    <p:sldId id="264" r:id="rId8"/>
    <p:sldId id="318" r:id="rId9"/>
    <p:sldId id="299" r:id="rId10"/>
    <p:sldId id="270" r:id="rId11"/>
    <p:sldId id="308" r:id="rId12"/>
    <p:sldId id="309" r:id="rId13"/>
    <p:sldId id="310" r:id="rId14"/>
    <p:sldId id="311" r:id="rId15"/>
    <p:sldId id="316" r:id="rId16"/>
    <p:sldId id="317" r:id="rId17"/>
    <p:sldId id="261" r:id="rId18"/>
  </p:sldIdLst>
  <p:sldSz cx="12190413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orient="horz" pos="710" userDrawn="1">
          <p15:clr>
            <a:srgbClr val="A4A3A4"/>
          </p15:clr>
        </p15:guide>
        <p15:guide id="3" orient="horz" pos="1349" userDrawn="1">
          <p15:clr>
            <a:srgbClr val="A4A3A4"/>
          </p15:clr>
        </p15:guide>
        <p15:guide id="4" pos="3840" userDrawn="1">
          <p15:clr>
            <a:srgbClr val="A4A3A4"/>
          </p15:clr>
        </p15:guide>
        <p15:guide id="5" pos="577" userDrawn="1">
          <p15:clr>
            <a:srgbClr val="A4A3A4"/>
          </p15:clr>
        </p15:guide>
        <p15:guide id="6" pos="7103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Charlotte Schreuder" initials="CS" lastIdx="1" clrIdx="0">
    <p:extLst>
      <p:ext uri="{19B8F6BF-5375-455C-9EA6-DF929625EA0E}">
        <p15:presenceInfo xmlns:p15="http://schemas.microsoft.com/office/powerpoint/2012/main" userId="S::schreuder@nictiz.nl::ebe3dcd6-a19a-475b-9fd2-5aec667b81ea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D6AA7"/>
    <a:srgbClr val="CC6AA6"/>
    <a:srgbClr val="E17032"/>
    <a:srgbClr val="F6F3EE"/>
    <a:srgbClr val="3F3F3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Geen stijl, geen raster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4843"/>
    <p:restoredTop sz="94720"/>
  </p:normalViewPr>
  <p:slideViewPr>
    <p:cSldViewPr snapToGrid="0">
      <p:cViewPr varScale="1">
        <p:scale>
          <a:sx n="103" d="100"/>
          <a:sy n="103" d="100"/>
        </p:scale>
        <p:origin x="150" y="162"/>
      </p:cViewPr>
      <p:guideLst>
        <p:guide orient="horz" pos="2160"/>
        <p:guide orient="horz" pos="710"/>
        <p:guide orient="horz" pos="1349"/>
        <p:guide pos="3840"/>
        <p:guide pos="577"/>
        <p:guide pos="7103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3" Type="http://schemas.openxmlformats.org/officeDocument/2006/relationships/customXml" Target="../customXml/item3.xml"/><Relationship Id="rId21" Type="http://schemas.openxmlformats.org/officeDocument/2006/relationships/presProps" Target="presProp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commentAuthors" Target="commentAuthor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tableStyles" Target="tableStyle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theme" Target="theme/theme1.xml"/><Relationship Id="rId10" Type="http://schemas.openxmlformats.org/officeDocument/2006/relationships/slide" Target="slides/slide5.xml"/><Relationship Id="rId19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Verdana" panose="020B0604030504040204" pitchFamily="34" charset="0"/>
              </a:defRPr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Verdana" panose="020B0604030504040204" pitchFamily="34" charset="0"/>
              </a:defRPr>
            </a:lvl1pPr>
          </a:lstStyle>
          <a:p>
            <a:fld id="{B421BF55-C18A-45E9-B904-61600B52271A}" type="datetimeFigureOut">
              <a:rPr lang="nl-NL" smtClean="0"/>
              <a:pPr/>
              <a:t>19-3-2021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7388" y="1143000"/>
            <a:ext cx="54832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Verdana" panose="020B060403050404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Verdana" panose="020B0604030504040204" pitchFamily="34" charset="0"/>
              </a:defRPr>
            </a:lvl1pPr>
          </a:lstStyle>
          <a:p>
            <a:fld id="{66552B83-1663-4A35-9298-DAD291D97C4E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489728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>
          <a:xfrm>
            <a:off x="687388" y="1143000"/>
            <a:ext cx="5483225" cy="3086100"/>
          </a:xfrm>
        </p:spPr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552B83-1663-4A35-9298-DAD291D97C4E}" type="slidenum">
              <a:rPr lang="nl-NL" smtClean="0"/>
              <a:pPr/>
              <a:t>13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293315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dia zonder 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 hasCustomPrompt="1"/>
          </p:nvPr>
        </p:nvSpPr>
        <p:spPr>
          <a:xfrm>
            <a:off x="917601" y="1728096"/>
            <a:ext cx="4722585" cy="2386800"/>
          </a:xfrm>
        </p:spPr>
        <p:txBody>
          <a:bodyPr anchor="t"/>
          <a:lstStyle>
            <a:lvl1pPr>
              <a:defRPr/>
            </a:lvl1pPr>
          </a:lstStyle>
          <a:p>
            <a:r>
              <a:rPr lang="nl-NL"/>
              <a:t>Klik om titel van presentatie in te voeren</a:t>
            </a:r>
          </a:p>
        </p:txBody>
      </p:sp>
      <p:pic>
        <p:nvPicPr>
          <p:cNvPr id="14" name="Afbeelding 13">
            <a:extLst>
              <a:ext uri="{FF2B5EF4-FFF2-40B4-BE49-F238E27FC236}">
                <a16:creationId xmlns:a16="http://schemas.microsoft.com/office/drawing/2014/main" id="{1D3E6CF9-BF1B-5B42-8137-1AB45A8DCD0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7603" y="5470361"/>
            <a:ext cx="4935652" cy="1078831"/>
          </a:xfrm>
          <a:prstGeom prst="rect">
            <a:avLst/>
          </a:prstGeom>
        </p:spPr>
      </p:pic>
      <p:sp>
        <p:nvSpPr>
          <p:cNvPr id="16" name="Ondertitel 2">
            <a:extLst>
              <a:ext uri="{FF2B5EF4-FFF2-40B4-BE49-F238E27FC236}">
                <a16:creationId xmlns:a16="http://schemas.microsoft.com/office/drawing/2014/main" id="{3F07279F-1BCB-2347-8D37-5D1CBD1973AC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916682" y="3598352"/>
            <a:ext cx="4722585" cy="772042"/>
          </a:xfrm>
        </p:spPr>
        <p:txBody>
          <a:bodyPr/>
          <a:lstStyle>
            <a:lvl1pPr marL="0" indent="0" algn="l"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1pPr>
            <a:lvl2pPr marL="4571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3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5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 voor naam van presentator</a:t>
            </a:r>
          </a:p>
        </p:txBody>
      </p:sp>
      <p:pic>
        <p:nvPicPr>
          <p:cNvPr id="5" name="Afbeelding 4" descr="Afbeelding met object&#10;&#10;Automatisch gegenereerde beschrijving">
            <a:extLst>
              <a:ext uri="{FF2B5EF4-FFF2-40B4-BE49-F238E27FC236}">
                <a16:creationId xmlns:a16="http://schemas.microsoft.com/office/drawing/2014/main" id="{C315B85D-0DE2-9248-8907-94DD4349395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84507" y="6214624"/>
            <a:ext cx="3231764" cy="5663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8176620"/>
      </p:ext>
    </p:extLst>
  </p:cSld>
  <p:clrMapOvr>
    <a:masterClrMapping/>
  </p:clrMapOvr>
  <p:hf sldNum="0" hdr="0" ftr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080867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>
          <a:xfrm>
            <a:off x="3081200" y="365129"/>
            <a:ext cx="8271593" cy="1325563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nl-NL"/>
              <a:t>Titelstijl van model bewerken</a:t>
            </a:r>
          </a:p>
        </p:txBody>
      </p:sp>
      <p:pic>
        <p:nvPicPr>
          <p:cNvPr id="2050" name="Picture 2" descr="R:\Projecten\406_NICTIZ_HUISSTIJL\van_nictiz\20171113_logoset3\Nictiz logoset nieuw3\RGB\JPG\Nictiz_logo_los_rgb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4701" y="118419"/>
            <a:ext cx="2556000" cy="1698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4427626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Afbeelding met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jdelijke aanduiding voor tekst 8"/>
          <p:cNvSpPr>
            <a:spLocks noGrp="1"/>
          </p:cNvSpPr>
          <p:nvPr>
            <p:ph type="body" sz="quarter" idx="13"/>
          </p:nvPr>
        </p:nvSpPr>
        <p:spPr>
          <a:xfrm>
            <a:off x="6095208" y="1879200"/>
            <a:ext cx="5257116" cy="4477150"/>
          </a:xfrm>
        </p:spPr>
        <p:txBody>
          <a:bodyPr anchor="t"/>
          <a:lstStyle>
            <a:lvl1pPr>
              <a:defRPr>
                <a:solidFill>
                  <a:schemeClr val="tx1"/>
                </a:solidFill>
              </a:defRPr>
            </a:lvl1pPr>
            <a:lvl2pPr>
              <a:defRPr sz="1799">
                <a:solidFill>
                  <a:schemeClr val="tx1"/>
                </a:solidFill>
              </a:defRPr>
            </a:lvl2pPr>
            <a:lvl3pPr marL="179385" indent="-177796">
              <a:defRPr sz="1799">
                <a:solidFill>
                  <a:schemeClr val="tx1"/>
                </a:solidFill>
              </a:defRPr>
            </a:lvl3pPr>
            <a:lvl4pPr marL="360355" indent="-180971">
              <a:buClr>
                <a:schemeClr val="tx1"/>
              </a:buClr>
              <a:buFont typeface="Arial" panose="020B0604020202020204" pitchFamily="34" charset="0"/>
              <a:buChar char="•"/>
              <a:tabLst/>
              <a:defRPr sz="1799">
                <a:solidFill>
                  <a:schemeClr val="tx1"/>
                </a:solidFill>
              </a:defRPr>
            </a:lvl4pPr>
            <a:lvl5pPr marL="539740" indent="-179385">
              <a:defRPr sz="1799">
                <a:solidFill>
                  <a:schemeClr val="tx1"/>
                </a:solidFill>
              </a:defRPr>
            </a:lvl5pPr>
          </a:lstStyle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3081202" y="365129"/>
            <a:ext cx="8271124" cy="1325563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nl-NL"/>
              <a:t>Titelstijl van model bewerken</a:t>
            </a:r>
          </a:p>
        </p:txBody>
      </p:sp>
      <p:pic>
        <p:nvPicPr>
          <p:cNvPr id="5" name="Picture 2" descr="R:\Projecten\406_NICTIZ_HUISSTIJL\van_nictiz\20171113_logoset3\Nictiz logoset nieuw3\RGB\JPG\Nictiz_logo_los_rgb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4701" y="118419"/>
            <a:ext cx="2556000" cy="1698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5480716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dia met 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2"/>
          <p:cNvSpPr>
            <a:spLocks noGrp="1"/>
          </p:cNvSpPr>
          <p:nvPr>
            <p:ph type="title" hasCustomPrompt="1"/>
          </p:nvPr>
        </p:nvSpPr>
        <p:spPr>
          <a:xfrm>
            <a:off x="917601" y="655200"/>
            <a:ext cx="4722585" cy="2386800"/>
          </a:xfrm>
        </p:spPr>
        <p:txBody>
          <a:bodyPr anchor="t"/>
          <a:lstStyle>
            <a:lvl1pPr>
              <a:defRPr baseline="0"/>
            </a:lvl1pPr>
          </a:lstStyle>
          <a:p>
            <a:r>
              <a:rPr lang="nl-NL"/>
              <a:t>Klik om titel van presentatie in te voeren</a:t>
            </a:r>
          </a:p>
        </p:txBody>
      </p:sp>
      <p:sp>
        <p:nvSpPr>
          <p:cNvPr id="15" name="Tijdelijke aanduiding voor datum 4"/>
          <p:cNvSpPr>
            <a:spLocks noGrp="1"/>
          </p:cNvSpPr>
          <p:nvPr>
            <p:ph type="body" sz="quarter" idx="11" hasCustomPrompt="1"/>
          </p:nvPr>
        </p:nvSpPr>
        <p:spPr>
          <a:xfrm>
            <a:off x="916399" y="4305670"/>
            <a:ext cx="4722585" cy="421612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nl-NL"/>
              <a:t>Klik voor datum</a:t>
            </a:r>
          </a:p>
        </p:txBody>
      </p:sp>
      <p:sp>
        <p:nvSpPr>
          <p:cNvPr id="16" name="Ondertitel 2"/>
          <p:cNvSpPr>
            <a:spLocks noGrp="1"/>
          </p:cNvSpPr>
          <p:nvPr>
            <p:ph type="subTitle" idx="1" hasCustomPrompt="1"/>
          </p:nvPr>
        </p:nvSpPr>
        <p:spPr>
          <a:xfrm>
            <a:off x="916682" y="3429022"/>
            <a:ext cx="4722585" cy="772042"/>
          </a:xfrm>
        </p:spPr>
        <p:txBody>
          <a:bodyPr/>
          <a:lstStyle>
            <a:lvl1pPr marL="0" indent="0" algn="l"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1pPr>
            <a:lvl2pPr marL="4571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3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5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 voor naam van presentator</a:t>
            </a:r>
          </a:p>
        </p:txBody>
      </p:sp>
      <p:sp>
        <p:nvSpPr>
          <p:cNvPr id="10" name="Tijdelijke aanduiding voor afbeelding 6"/>
          <p:cNvSpPr>
            <a:spLocks noGrp="1"/>
          </p:cNvSpPr>
          <p:nvPr>
            <p:ph type="pic" sz="quarter" idx="10"/>
          </p:nvPr>
        </p:nvSpPr>
        <p:spPr>
          <a:xfrm>
            <a:off x="5888969" y="0"/>
            <a:ext cx="6303033" cy="6858000"/>
          </a:xfrm>
          <a:noFill/>
        </p:spPr>
        <p:txBody>
          <a:bodyPr/>
          <a:lstStyle/>
          <a:p>
            <a:r>
              <a:rPr lang="nl-NL"/>
              <a:t>Klik op het pictogram als u een afbeelding wilt toevoegen</a:t>
            </a:r>
          </a:p>
        </p:txBody>
      </p:sp>
      <p:pic>
        <p:nvPicPr>
          <p:cNvPr id="7" name="Picture 2" descr="R:\Projecten\406_NICTIZ_HUISSTIJL\van_nictiz\20171113_logoset3\Nictiz logoset nieuw3\RGB\JPG\Nictiz_logo_PO_rechts_rgb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6465" y="5156317"/>
            <a:ext cx="4176000" cy="136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779197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dia">
    <p:bg>
      <p:bgPr>
        <a:solidFill>
          <a:srgbClr val="F6F3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 hasCustomPrompt="1"/>
          </p:nvPr>
        </p:nvSpPr>
        <p:spPr>
          <a:xfrm>
            <a:off x="916681" y="467897"/>
            <a:ext cx="10357052" cy="535032"/>
          </a:xfrm>
        </p:spPr>
        <p:txBody>
          <a:bodyPr>
            <a:normAutofit/>
          </a:bodyPr>
          <a:lstStyle>
            <a:lvl1pPr>
              <a:defRPr sz="2400" baseline="0"/>
            </a:lvl1pPr>
          </a:lstStyle>
          <a:p>
            <a:r>
              <a:rPr lang="nl-NL"/>
              <a:t>Klik om titel in te voeren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10" hasCustomPrompt="1"/>
          </p:nvPr>
        </p:nvSpPr>
        <p:spPr>
          <a:xfrm>
            <a:off x="916397" y="1483097"/>
            <a:ext cx="10357052" cy="4978439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nl-NL"/>
              <a:t>Klik om tekst in te voeren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ekstvak 6"/>
          <p:cNvSpPr txBox="1"/>
          <p:nvPr userDrawn="1"/>
        </p:nvSpPr>
        <p:spPr>
          <a:xfrm>
            <a:off x="-1457919" y="2132913"/>
            <a:ext cx="1392965" cy="3782574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Opmaak bodytekst door:</a:t>
            </a: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Cursor in alinea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daarna Tab Start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kies knop lijstniveau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verhogen /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verlagen</a:t>
            </a:r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tabLst>
                <a:tab pos="361943" algn="l"/>
              </a:tabLst>
            </a:pPr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tabLst>
                <a:tab pos="361943" algn="l"/>
              </a:tabLst>
            </a:pPr>
            <a:r>
              <a:rPr lang="nl-NL" sz="999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Niv</a:t>
            </a:r>
            <a:r>
              <a:rPr lang="nl-NL" sz="999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	Opmaak</a:t>
            </a:r>
          </a:p>
          <a:p>
            <a:pPr>
              <a:tabLst>
                <a:tab pos="361943" algn="l"/>
              </a:tabLst>
            </a:pPr>
            <a:r>
              <a:rPr lang="nl-NL" sz="999" b="1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	Subtitel</a:t>
            </a:r>
          </a:p>
          <a:p>
            <a:pPr>
              <a:tabLst>
                <a:tab pos="361943" algn="l"/>
              </a:tabLst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	Normaal</a:t>
            </a:r>
          </a:p>
          <a:p>
            <a:pPr>
              <a:tabLst>
                <a:tab pos="361943" algn="l"/>
              </a:tabLst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3	• </a:t>
            </a:r>
            <a:r>
              <a:rPr lang="nl-NL" sz="999" b="0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Bullet</a:t>
            </a: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indent="0" algn="l" defTabSz="91438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361943" algn="l"/>
              </a:tabLst>
              <a:defRPr/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4	  • </a:t>
            </a:r>
            <a:r>
              <a:rPr lang="nl-NL" sz="999" b="0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Bullet</a:t>
            </a: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indent="0" algn="l" defTabSz="91438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361943" algn="l"/>
              </a:tabLst>
              <a:defRPr/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5	    • </a:t>
            </a:r>
            <a:r>
              <a:rPr lang="nl-NL" sz="999" b="0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Bullet</a:t>
            </a: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tabLst>
                <a:tab pos="361943" algn="l"/>
              </a:tabLst>
            </a:pP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nl-NL" sz="999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</a:t>
            </a:r>
            <a:endParaRPr lang="nl-NL" sz="999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8" name="Picture 26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74540" y="3608322"/>
            <a:ext cx="1019174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hthoek 4">
            <a:extLst>
              <a:ext uri="{FF2B5EF4-FFF2-40B4-BE49-F238E27FC236}">
                <a16:creationId xmlns:a16="http://schemas.microsoft.com/office/drawing/2014/main" id="{3C05936D-8894-844F-8DEC-A54DE30772D1}"/>
              </a:ext>
            </a:extLst>
          </p:cNvPr>
          <p:cNvSpPr/>
          <p:nvPr userDrawn="1"/>
        </p:nvSpPr>
        <p:spPr>
          <a:xfrm>
            <a:off x="237744" y="1002933"/>
            <a:ext cx="612649" cy="761863"/>
          </a:xfrm>
          <a:prstGeom prst="rect">
            <a:avLst/>
          </a:prstGeom>
          <a:solidFill>
            <a:srgbClr val="F6F3EE"/>
          </a:solidFill>
          <a:ln>
            <a:solidFill>
              <a:srgbClr val="F6F3E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799"/>
          </a:p>
        </p:txBody>
      </p:sp>
      <p:pic>
        <p:nvPicPr>
          <p:cNvPr id="11" name="Afbeelding 10" descr="Afbeelding met object&#10;&#10;Automatisch gegenereerde beschrijving">
            <a:extLst>
              <a:ext uri="{FF2B5EF4-FFF2-40B4-BE49-F238E27FC236}">
                <a16:creationId xmlns:a16="http://schemas.microsoft.com/office/drawing/2014/main" id="{572830B2-D421-6648-B00C-EDDEDD59614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316" t="-2436" r="57057"/>
          <a:stretch/>
        </p:blipFill>
        <p:spPr>
          <a:xfrm>
            <a:off x="305298" y="386067"/>
            <a:ext cx="612649" cy="7518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92114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ekstdia">
    <p:bg>
      <p:bgPr>
        <a:solidFill>
          <a:srgbClr val="F6F3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 hasCustomPrompt="1"/>
          </p:nvPr>
        </p:nvSpPr>
        <p:spPr>
          <a:xfrm>
            <a:off x="916681" y="467897"/>
            <a:ext cx="10357052" cy="535032"/>
          </a:xfrm>
        </p:spPr>
        <p:txBody>
          <a:bodyPr>
            <a:normAutofit/>
          </a:bodyPr>
          <a:lstStyle>
            <a:lvl1pPr>
              <a:defRPr sz="2400" baseline="0"/>
            </a:lvl1pPr>
          </a:lstStyle>
          <a:p>
            <a:r>
              <a:rPr lang="nl-NL"/>
              <a:t>Klik om titel in te voeren</a:t>
            </a:r>
          </a:p>
        </p:txBody>
      </p:sp>
      <p:sp>
        <p:nvSpPr>
          <p:cNvPr id="7" name="Tekstvak 6"/>
          <p:cNvSpPr txBox="1"/>
          <p:nvPr userDrawn="1"/>
        </p:nvSpPr>
        <p:spPr>
          <a:xfrm>
            <a:off x="-1457919" y="2132913"/>
            <a:ext cx="1392965" cy="3782574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Opmaak bodytekst door:</a:t>
            </a: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Cursor in alinea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daarna Tab Start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kies knop lijstniveau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verhogen /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verlagen</a:t>
            </a:r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tabLst>
                <a:tab pos="361943" algn="l"/>
              </a:tabLst>
            </a:pPr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tabLst>
                <a:tab pos="361943" algn="l"/>
              </a:tabLst>
            </a:pPr>
            <a:r>
              <a:rPr lang="nl-NL" sz="999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Niv</a:t>
            </a:r>
            <a:r>
              <a:rPr lang="nl-NL" sz="999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	Opmaak</a:t>
            </a:r>
          </a:p>
          <a:p>
            <a:pPr>
              <a:tabLst>
                <a:tab pos="361943" algn="l"/>
              </a:tabLst>
            </a:pPr>
            <a:r>
              <a:rPr lang="nl-NL" sz="999" b="1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	Subtitel</a:t>
            </a:r>
          </a:p>
          <a:p>
            <a:pPr>
              <a:tabLst>
                <a:tab pos="361943" algn="l"/>
              </a:tabLst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	Normaal</a:t>
            </a:r>
          </a:p>
          <a:p>
            <a:pPr>
              <a:tabLst>
                <a:tab pos="361943" algn="l"/>
              </a:tabLst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3	• </a:t>
            </a:r>
            <a:r>
              <a:rPr lang="nl-NL" sz="999" b="0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Bullet</a:t>
            </a: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indent="0" algn="l" defTabSz="91438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361943" algn="l"/>
              </a:tabLst>
              <a:defRPr/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4	  • </a:t>
            </a:r>
            <a:r>
              <a:rPr lang="nl-NL" sz="999" b="0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Bullet</a:t>
            </a: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indent="0" algn="l" defTabSz="91438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361943" algn="l"/>
              </a:tabLst>
              <a:defRPr/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5	    • </a:t>
            </a:r>
            <a:r>
              <a:rPr lang="nl-NL" sz="999" b="0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Bullet</a:t>
            </a: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tabLst>
                <a:tab pos="361943" algn="l"/>
              </a:tabLst>
            </a:pP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nl-NL" sz="999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</a:t>
            </a:r>
            <a:endParaRPr lang="nl-NL" sz="999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8" name="Picture 26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74540" y="3608322"/>
            <a:ext cx="1019174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hthoek 4">
            <a:extLst>
              <a:ext uri="{FF2B5EF4-FFF2-40B4-BE49-F238E27FC236}">
                <a16:creationId xmlns:a16="http://schemas.microsoft.com/office/drawing/2014/main" id="{3C05936D-8894-844F-8DEC-A54DE30772D1}"/>
              </a:ext>
            </a:extLst>
          </p:cNvPr>
          <p:cNvSpPr/>
          <p:nvPr userDrawn="1"/>
        </p:nvSpPr>
        <p:spPr>
          <a:xfrm>
            <a:off x="237744" y="1002933"/>
            <a:ext cx="612649" cy="761863"/>
          </a:xfrm>
          <a:prstGeom prst="rect">
            <a:avLst/>
          </a:prstGeom>
          <a:solidFill>
            <a:srgbClr val="F6F3EE"/>
          </a:solidFill>
          <a:ln>
            <a:solidFill>
              <a:srgbClr val="F6F3E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799"/>
          </a:p>
        </p:txBody>
      </p:sp>
      <p:pic>
        <p:nvPicPr>
          <p:cNvPr id="11" name="Afbeelding 10" descr="Afbeelding met object&#10;&#10;Automatisch gegenereerde beschrijving">
            <a:extLst>
              <a:ext uri="{FF2B5EF4-FFF2-40B4-BE49-F238E27FC236}">
                <a16:creationId xmlns:a16="http://schemas.microsoft.com/office/drawing/2014/main" id="{572830B2-D421-6648-B00C-EDDEDD59614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316" t="-2436" r="57057"/>
          <a:stretch/>
        </p:blipFill>
        <p:spPr>
          <a:xfrm>
            <a:off x="305298" y="386067"/>
            <a:ext cx="612649" cy="751854"/>
          </a:xfrm>
          <a:prstGeom prst="rect">
            <a:avLst/>
          </a:prstGeom>
        </p:spPr>
      </p:pic>
      <p:sp>
        <p:nvSpPr>
          <p:cNvPr id="2" name="Afgeronde rechthoek 1">
            <a:extLst>
              <a:ext uri="{FF2B5EF4-FFF2-40B4-BE49-F238E27FC236}">
                <a16:creationId xmlns:a16="http://schemas.microsoft.com/office/drawing/2014/main" id="{61DA7F65-E487-A64E-8F58-6A8E5FC3B12B}"/>
              </a:ext>
            </a:extLst>
          </p:cNvPr>
          <p:cNvSpPr/>
          <p:nvPr userDrawn="1"/>
        </p:nvSpPr>
        <p:spPr>
          <a:xfrm>
            <a:off x="916681" y="1084758"/>
            <a:ext cx="10357052" cy="5058867"/>
          </a:xfrm>
          <a:prstGeom prst="roundRect">
            <a:avLst>
              <a:gd name="adj" fmla="val 3393"/>
            </a:avLst>
          </a:prstGeom>
          <a:solidFill>
            <a:schemeClr val="bg1"/>
          </a:solidFill>
          <a:ln w="31750">
            <a:solidFill>
              <a:srgbClr val="CD6AA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799"/>
          </a:p>
        </p:txBody>
      </p:sp>
    </p:spTree>
    <p:extLst>
      <p:ext uri="{BB962C8B-B14F-4D97-AF65-F5344CB8AC3E}">
        <p14:creationId xmlns:p14="http://schemas.microsoft.com/office/powerpoint/2010/main" val="12124819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fiek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2"/>
          <p:cNvSpPr>
            <a:spLocks noGrp="1"/>
          </p:cNvSpPr>
          <p:nvPr>
            <p:ph type="title" hasCustomPrompt="1"/>
          </p:nvPr>
        </p:nvSpPr>
        <p:spPr>
          <a:xfrm>
            <a:off x="916681" y="1126800"/>
            <a:ext cx="10357052" cy="1015200"/>
          </a:xfrm>
        </p:spPr>
        <p:txBody>
          <a:bodyPr/>
          <a:lstStyle>
            <a:lvl1pPr>
              <a:defRPr baseline="0"/>
            </a:lvl1pPr>
          </a:lstStyle>
          <a:p>
            <a:r>
              <a:rPr lang="nl-NL"/>
              <a:t>Klik om titel in te voeren</a:t>
            </a:r>
          </a:p>
        </p:txBody>
      </p:sp>
      <p:sp>
        <p:nvSpPr>
          <p:cNvPr id="4" name="Tijdelijke aanduiding voor grafiek 2"/>
          <p:cNvSpPr>
            <a:spLocks noGrp="1"/>
          </p:cNvSpPr>
          <p:nvPr>
            <p:ph type="chart" sz="quarter" idx="10"/>
          </p:nvPr>
        </p:nvSpPr>
        <p:spPr>
          <a:xfrm>
            <a:off x="914401" y="2139955"/>
            <a:ext cx="10357201" cy="4321175"/>
          </a:xfrm>
          <a:noFill/>
        </p:spPr>
        <p:txBody>
          <a:bodyPr/>
          <a:lstStyle/>
          <a:p>
            <a:r>
              <a:rPr lang="nl-NL"/>
              <a:t>Klik op het pictogram als u een grafiek wilt toevoegen</a:t>
            </a:r>
          </a:p>
        </p:txBody>
      </p:sp>
    </p:spTree>
    <p:extLst>
      <p:ext uri="{BB962C8B-B14F-4D97-AF65-F5344CB8AC3E}">
        <p14:creationId xmlns:p14="http://schemas.microsoft.com/office/powerpoint/2010/main" val="1972419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fiek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el 2"/>
          <p:cNvSpPr>
            <a:spLocks noGrp="1"/>
          </p:cNvSpPr>
          <p:nvPr>
            <p:ph type="title" hasCustomPrompt="1"/>
          </p:nvPr>
        </p:nvSpPr>
        <p:spPr>
          <a:xfrm>
            <a:off x="916681" y="1126800"/>
            <a:ext cx="10357052" cy="1015200"/>
          </a:xfrm>
        </p:spPr>
        <p:txBody>
          <a:bodyPr/>
          <a:lstStyle>
            <a:lvl1pPr>
              <a:defRPr baseline="0"/>
            </a:lvl1pPr>
          </a:lstStyle>
          <a:p>
            <a:r>
              <a:rPr lang="nl-NL"/>
              <a:t>Klik om titel in te voeren</a:t>
            </a:r>
          </a:p>
        </p:txBody>
      </p:sp>
      <p:sp>
        <p:nvSpPr>
          <p:cNvPr id="5" name="Tijdelijke aanduiding voor grafiek 2"/>
          <p:cNvSpPr>
            <a:spLocks noGrp="1"/>
          </p:cNvSpPr>
          <p:nvPr>
            <p:ph type="chart" sz="quarter" idx="10"/>
          </p:nvPr>
        </p:nvSpPr>
        <p:spPr>
          <a:xfrm>
            <a:off x="914404" y="2139356"/>
            <a:ext cx="5112000" cy="4321235"/>
          </a:xfrm>
          <a:noFill/>
        </p:spPr>
        <p:txBody>
          <a:bodyPr/>
          <a:lstStyle/>
          <a:p>
            <a:r>
              <a:rPr lang="nl-NL"/>
              <a:t>Klik op het pictogram als u een grafiek wilt toevoegen</a:t>
            </a:r>
          </a:p>
        </p:txBody>
      </p:sp>
      <p:sp>
        <p:nvSpPr>
          <p:cNvPr id="7" name="Tijdelijke aanduiding voor grafiek 2"/>
          <p:cNvSpPr>
            <a:spLocks noGrp="1"/>
          </p:cNvSpPr>
          <p:nvPr>
            <p:ph type="chart" sz="quarter" idx="11"/>
          </p:nvPr>
        </p:nvSpPr>
        <p:spPr>
          <a:xfrm>
            <a:off x="6160702" y="2139356"/>
            <a:ext cx="5112000" cy="4321235"/>
          </a:xfrm>
          <a:noFill/>
        </p:spPr>
        <p:txBody>
          <a:bodyPr/>
          <a:lstStyle/>
          <a:p>
            <a:r>
              <a:rPr lang="nl-NL"/>
              <a:t>Klik op het pictogram als u een grafiek wilt toevoegen</a:t>
            </a:r>
          </a:p>
        </p:txBody>
      </p:sp>
    </p:spTree>
    <p:extLst>
      <p:ext uri="{BB962C8B-B14F-4D97-AF65-F5344CB8AC3E}">
        <p14:creationId xmlns:p14="http://schemas.microsoft.com/office/powerpoint/2010/main" val="35971427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 met 1/2 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inhoud 5"/>
          <p:cNvSpPr>
            <a:spLocks noGrp="1"/>
          </p:cNvSpPr>
          <p:nvPr>
            <p:ph sz="quarter" idx="10" hasCustomPrompt="1"/>
          </p:nvPr>
        </p:nvSpPr>
        <p:spPr>
          <a:xfrm>
            <a:off x="916399" y="2141536"/>
            <a:ext cx="5075305" cy="4320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nl-NL"/>
              <a:t>Klik om tekst in te voeren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13" name="Titel 2"/>
          <p:cNvSpPr>
            <a:spLocks noGrp="1"/>
          </p:cNvSpPr>
          <p:nvPr>
            <p:ph type="title" hasCustomPrompt="1"/>
          </p:nvPr>
        </p:nvSpPr>
        <p:spPr>
          <a:xfrm>
            <a:off x="916681" y="1126800"/>
            <a:ext cx="5075022" cy="1015200"/>
          </a:xfrm>
        </p:spPr>
        <p:txBody>
          <a:bodyPr/>
          <a:lstStyle>
            <a:lvl1pPr>
              <a:defRPr baseline="0"/>
            </a:lvl1pPr>
          </a:lstStyle>
          <a:p>
            <a:r>
              <a:rPr lang="nl-NL"/>
              <a:t>Klik om titel in te voeren</a:t>
            </a:r>
          </a:p>
        </p:txBody>
      </p:sp>
      <p:sp>
        <p:nvSpPr>
          <p:cNvPr id="7" name="Tijdelijke aanduiding voor afbeelding 3"/>
          <p:cNvSpPr>
            <a:spLocks noGrp="1"/>
          </p:cNvSpPr>
          <p:nvPr>
            <p:ph type="pic" sz="quarter" idx="12"/>
          </p:nvPr>
        </p:nvSpPr>
        <p:spPr>
          <a:xfrm>
            <a:off x="6096002" y="0"/>
            <a:ext cx="6096000" cy="6858000"/>
          </a:xfrm>
          <a:noFill/>
        </p:spPr>
        <p:txBody>
          <a:bodyPr/>
          <a:lstStyle/>
          <a:p>
            <a:r>
              <a:rPr lang="nl-NL"/>
              <a:t>Klik op het pictogram als u een afbeelding wilt toevoegen</a:t>
            </a:r>
          </a:p>
        </p:txBody>
      </p:sp>
      <p:sp>
        <p:nvSpPr>
          <p:cNvPr id="8" name="Tekstvak 7"/>
          <p:cNvSpPr txBox="1"/>
          <p:nvPr userDrawn="1"/>
        </p:nvSpPr>
        <p:spPr>
          <a:xfrm>
            <a:off x="-1457919" y="2132913"/>
            <a:ext cx="1392965" cy="3782574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Opmaak bodytekst door:</a:t>
            </a: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Cursor in alinea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daarna Tab Start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kies knop lijstniveau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verhogen /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verlagen</a:t>
            </a:r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tabLst>
                <a:tab pos="361943" algn="l"/>
              </a:tabLst>
            </a:pPr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tabLst>
                <a:tab pos="361943" algn="l"/>
              </a:tabLst>
            </a:pPr>
            <a:r>
              <a:rPr lang="nl-NL" sz="999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Niv</a:t>
            </a:r>
            <a:r>
              <a:rPr lang="nl-NL" sz="999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	Opmaak</a:t>
            </a:r>
          </a:p>
          <a:p>
            <a:pPr>
              <a:tabLst>
                <a:tab pos="361943" algn="l"/>
              </a:tabLst>
            </a:pPr>
            <a:r>
              <a:rPr lang="nl-NL" sz="999" b="1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	Subtitel</a:t>
            </a:r>
          </a:p>
          <a:p>
            <a:pPr>
              <a:tabLst>
                <a:tab pos="361943" algn="l"/>
              </a:tabLst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	Normaal</a:t>
            </a:r>
          </a:p>
          <a:p>
            <a:pPr>
              <a:tabLst>
                <a:tab pos="361943" algn="l"/>
              </a:tabLst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3	• </a:t>
            </a:r>
            <a:r>
              <a:rPr lang="nl-NL" sz="999" b="0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Bullet</a:t>
            </a: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indent="0" algn="l" defTabSz="91438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361943" algn="l"/>
              </a:tabLst>
              <a:defRPr/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4	  • </a:t>
            </a:r>
            <a:r>
              <a:rPr lang="nl-NL" sz="999" b="0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Bullet</a:t>
            </a: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indent="0" algn="l" defTabSz="91438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361943" algn="l"/>
              </a:tabLst>
              <a:defRPr/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5	    • </a:t>
            </a:r>
            <a:r>
              <a:rPr lang="nl-NL" sz="999" b="0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Bullet</a:t>
            </a: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tabLst>
                <a:tab pos="361943" algn="l"/>
              </a:tabLst>
            </a:pP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nl-NL" sz="999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</a:t>
            </a:r>
            <a:endParaRPr lang="nl-NL" sz="999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12" name="Picture 26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74540" y="3608322"/>
            <a:ext cx="1019174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038090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 met 1/3 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inhoud 5"/>
          <p:cNvSpPr>
            <a:spLocks noGrp="1"/>
          </p:cNvSpPr>
          <p:nvPr>
            <p:ph sz="quarter" idx="10" hasCustomPrompt="1"/>
          </p:nvPr>
        </p:nvSpPr>
        <p:spPr>
          <a:xfrm>
            <a:off x="916400" y="2141536"/>
            <a:ext cx="6340348" cy="4320000"/>
          </a:xfrm>
        </p:spPr>
        <p:txBody>
          <a:bodyPr/>
          <a:lstStyle>
            <a:lvl1pPr>
              <a:defRPr baseline="0"/>
            </a:lvl1pPr>
          </a:lstStyle>
          <a:p>
            <a:pPr lvl="0"/>
            <a:r>
              <a:rPr lang="nl-NL"/>
              <a:t>Klik om tekst in te voeren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11" name="Titel 2"/>
          <p:cNvSpPr>
            <a:spLocks noGrp="1"/>
          </p:cNvSpPr>
          <p:nvPr>
            <p:ph type="title" hasCustomPrompt="1"/>
          </p:nvPr>
        </p:nvSpPr>
        <p:spPr>
          <a:xfrm>
            <a:off x="916685" y="1126800"/>
            <a:ext cx="6340064" cy="1015200"/>
          </a:xfrm>
        </p:spPr>
        <p:txBody>
          <a:bodyPr/>
          <a:lstStyle>
            <a:lvl1pPr>
              <a:defRPr baseline="0"/>
            </a:lvl1pPr>
          </a:lstStyle>
          <a:p>
            <a:r>
              <a:rPr lang="nl-NL"/>
              <a:t>Klik om titel in te voeren</a:t>
            </a:r>
          </a:p>
        </p:txBody>
      </p:sp>
      <p:sp>
        <p:nvSpPr>
          <p:cNvPr id="7" name="Tijdelijke aanduiding voor afbeelding 3"/>
          <p:cNvSpPr>
            <a:spLocks noGrp="1" noChangeAspect="1"/>
          </p:cNvSpPr>
          <p:nvPr>
            <p:ph type="pic" sz="quarter" idx="14"/>
          </p:nvPr>
        </p:nvSpPr>
        <p:spPr>
          <a:xfrm>
            <a:off x="8120328" y="0"/>
            <a:ext cx="4071671" cy="6858000"/>
          </a:xfrm>
          <a:noFill/>
        </p:spPr>
        <p:txBody>
          <a:bodyPr/>
          <a:lstStyle/>
          <a:p>
            <a:r>
              <a:rPr lang="nl-NL"/>
              <a:t>Klik op het pictogram als u een afbeelding wilt toevoegen</a:t>
            </a:r>
          </a:p>
        </p:txBody>
      </p:sp>
      <p:sp>
        <p:nvSpPr>
          <p:cNvPr id="8" name="Tekstvak 7"/>
          <p:cNvSpPr txBox="1"/>
          <p:nvPr userDrawn="1"/>
        </p:nvSpPr>
        <p:spPr>
          <a:xfrm>
            <a:off x="-1457919" y="2132913"/>
            <a:ext cx="1392965" cy="3782574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Opmaak bodytekst door:</a:t>
            </a: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Cursor in alinea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daarna Tab Start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kies knop lijstniveau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verhogen /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verlagen</a:t>
            </a:r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tabLst>
                <a:tab pos="361943" algn="l"/>
              </a:tabLst>
            </a:pPr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tabLst>
                <a:tab pos="361943" algn="l"/>
              </a:tabLst>
            </a:pPr>
            <a:r>
              <a:rPr lang="nl-NL" sz="999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Niv</a:t>
            </a:r>
            <a:r>
              <a:rPr lang="nl-NL" sz="999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	Opmaak</a:t>
            </a:r>
          </a:p>
          <a:p>
            <a:pPr>
              <a:tabLst>
                <a:tab pos="361943" algn="l"/>
              </a:tabLst>
            </a:pPr>
            <a:r>
              <a:rPr lang="nl-NL" sz="999" b="1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	Subtitel</a:t>
            </a:r>
          </a:p>
          <a:p>
            <a:pPr>
              <a:tabLst>
                <a:tab pos="361943" algn="l"/>
              </a:tabLst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	Normaal</a:t>
            </a:r>
          </a:p>
          <a:p>
            <a:pPr>
              <a:tabLst>
                <a:tab pos="361943" algn="l"/>
              </a:tabLst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3	• </a:t>
            </a:r>
            <a:r>
              <a:rPr lang="nl-NL" sz="999" b="0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Bullet</a:t>
            </a: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indent="0" algn="l" defTabSz="91438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361943" algn="l"/>
              </a:tabLst>
              <a:defRPr/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4	  • </a:t>
            </a:r>
            <a:r>
              <a:rPr lang="nl-NL" sz="999" b="0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Bullet</a:t>
            </a: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indent="0" algn="l" defTabSz="91438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361943" algn="l"/>
              </a:tabLst>
              <a:defRPr/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5	    • </a:t>
            </a:r>
            <a:r>
              <a:rPr lang="nl-NL" sz="999" b="0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Bullet</a:t>
            </a: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tabLst>
                <a:tab pos="361943" algn="l"/>
              </a:tabLst>
            </a:pP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nl-NL" sz="999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</a:t>
            </a:r>
            <a:endParaRPr lang="nl-NL" sz="999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13" name="Picture 26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74540" y="3608322"/>
            <a:ext cx="1019174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456474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Afbeelding 4" descr="Afbeelding met object&#10;&#10;Automatisch gegenereerde beschrijving">
            <a:extLst>
              <a:ext uri="{FF2B5EF4-FFF2-40B4-BE49-F238E27FC236}">
                <a16:creationId xmlns:a16="http://schemas.microsoft.com/office/drawing/2014/main" id="{A880485B-E133-3A4D-8A03-00B329A9DBE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9750" y="2744627"/>
            <a:ext cx="7810918" cy="13687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81178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6F3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6681" y="469977"/>
            <a:ext cx="10357052" cy="10152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6681" y="1485181"/>
            <a:ext cx="10357052" cy="497322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pic>
        <p:nvPicPr>
          <p:cNvPr id="5" name="Afbeelding 4" descr="Afbeelding met object&#10;&#10;Automatisch gegenereerde beschrijving">
            <a:extLst>
              <a:ext uri="{FF2B5EF4-FFF2-40B4-BE49-F238E27FC236}">
                <a16:creationId xmlns:a16="http://schemas.microsoft.com/office/drawing/2014/main" id="{90E19CBA-4415-2E41-92DD-6294539F4A7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316" t="-2436" r="57057"/>
          <a:stretch/>
        </p:blipFill>
        <p:spPr>
          <a:xfrm>
            <a:off x="305298" y="386067"/>
            <a:ext cx="612649" cy="751854"/>
          </a:xfrm>
          <a:prstGeom prst="rect">
            <a:avLst/>
          </a:prstGeom>
        </p:spPr>
      </p:pic>
      <p:pic>
        <p:nvPicPr>
          <p:cNvPr id="8" name="Afbeelding 7" descr="Afbeelding met object&#10;&#10;Automatisch gegenereerde beschrijving">
            <a:extLst>
              <a:ext uri="{FF2B5EF4-FFF2-40B4-BE49-F238E27FC236}">
                <a16:creationId xmlns:a16="http://schemas.microsoft.com/office/drawing/2014/main" id="{E22E00C8-22EB-3F45-8B13-81F47335A748}"/>
              </a:ext>
            </a:extLst>
          </p:cNvPr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84507" y="6214624"/>
            <a:ext cx="3231764" cy="5663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67267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2" r:id="rId2"/>
    <p:sldLayoutId id="2147483662" r:id="rId3"/>
    <p:sldLayoutId id="2147483685" r:id="rId4"/>
    <p:sldLayoutId id="2147483676" r:id="rId5"/>
    <p:sldLayoutId id="2147483677" r:id="rId6"/>
    <p:sldLayoutId id="2147483673" r:id="rId7"/>
    <p:sldLayoutId id="2147483674" r:id="rId8"/>
    <p:sldLayoutId id="2147483667" r:id="rId9"/>
  </p:sldLayoutIdLst>
  <p:hf sldNum="0" hdr="0" ftr="0"/>
  <p:txStyles>
    <p:titleStyle>
      <a:lvl1pPr algn="l" defTabSz="914381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2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1pPr>
    </p:titleStyle>
    <p:bodyStyle>
      <a:lvl1pPr marL="0" indent="0" algn="l" defTabSz="914381" rtl="0" eaLnBrk="1" latinLnBrk="0" hangingPunct="1">
        <a:lnSpc>
          <a:spcPct val="125000"/>
        </a:lnSpc>
        <a:spcBef>
          <a:spcPts val="999"/>
        </a:spcBef>
        <a:buFont typeface="Arial" panose="020B0604020202020204" pitchFamily="34" charset="0"/>
        <a:buNone/>
        <a:defRPr sz="2000" b="1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1pPr>
      <a:lvl2pPr marL="0" indent="0" algn="l" defTabSz="914381" rtl="0" eaLnBrk="1" latinLnBrk="0" hangingPunct="1">
        <a:lnSpc>
          <a:spcPct val="125000"/>
        </a:lnSpc>
        <a:spcBef>
          <a:spcPts val="500"/>
        </a:spcBef>
        <a:buFont typeface="Arial" panose="020B0604020202020204" pitchFamily="34" charset="0"/>
        <a:buNone/>
        <a:defRPr sz="1799" b="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2pPr>
      <a:lvl3pPr marL="182560" indent="-182560" algn="l" defTabSz="914381" rtl="0" eaLnBrk="1" latinLnBrk="0" hangingPunct="1">
        <a:lnSpc>
          <a:spcPct val="125000"/>
        </a:lnSpc>
        <a:spcBef>
          <a:spcPts val="500"/>
        </a:spcBef>
        <a:buFont typeface="Arial" panose="020B0604020202020204" pitchFamily="34" charset="0"/>
        <a:buChar char="•"/>
        <a:defRPr sz="1799" b="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3pPr>
      <a:lvl4pPr marL="357182" indent="-174621" algn="l" defTabSz="914381" rtl="0" eaLnBrk="1" latinLnBrk="0" hangingPunct="1">
        <a:lnSpc>
          <a:spcPct val="125000"/>
        </a:lnSpc>
        <a:spcBef>
          <a:spcPts val="500"/>
        </a:spcBef>
        <a:buFont typeface="Arial" panose="020B0604020202020204" pitchFamily="34" charset="0"/>
        <a:buChar char="•"/>
        <a:defRPr sz="1799" b="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4pPr>
      <a:lvl5pPr marL="541326" indent="-184146" algn="l" defTabSz="914381" rtl="0" eaLnBrk="1" latinLnBrk="0" hangingPunct="1">
        <a:lnSpc>
          <a:spcPct val="125000"/>
        </a:lnSpc>
        <a:spcBef>
          <a:spcPts val="500"/>
        </a:spcBef>
        <a:buFont typeface="Arial" panose="020B0604020202020204" pitchFamily="34" charset="0"/>
        <a:buChar char="•"/>
        <a:defRPr sz="1799" b="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5pPr>
      <a:lvl6pPr marL="2514549" indent="-228595" algn="l" defTabSz="91438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971740" indent="-228595" algn="l" defTabSz="91438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428929" indent="-228595" algn="l" defTabSz="91438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886120" indent="-228595" algn="l" defTabSz="91438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1pPr>
      <a:lvl2pPr marL="457191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2pPr>
      <a:lvl3pPr marL="914381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3pPr>
      <a:lvl4pPr marL="1371571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4pPr>
      <a:lvl5pPr marL="1828763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5pPr>
      <a:lvl6pPr marL="2285954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743144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200335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657525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093" y="365129"/>
            <a:ext cx="10514231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nl-NL"/>
              <a:t>Titelstijl van model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093" y="1825625"/>
            <a:ext cx="10514231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</p:spTree>
    <p:extLst>
      <p:ext uri="{BB962C8B-B14F-4D97-AF65-F5344CB8AC3E}">
        <p14:creationId xmlns:p14="http://schemas.microsoft.com/office/powerpoint/2010/main" val="16086727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683" r:id="rId2"/>
    <p:sldLayoutId id="2147483684" r:id="rId3"/>
  </p:sldLayoutIdLst>
  <p:txStyles>
    <p:titleStyle>
      <a:lvl1pPr algn="l" defTabSz="914381" rtl="0" eaLnBrk="1" latinLnBrk="0" hangingPunct="1">
        <a:lnSpc>
          <a:spcPct val="80000"/>
        </a:lnSpc>
        <a:spcBef>
          <a:spcPct val="0"/>
        </a:spcBef>
        <a:buNone/>
        <a:defRPr sz="3600" b="1" kern="1200">
          <a:solidFill>
            <a:schemeClr val="tx2"/>
          </a:solidFill>
          <a:latin typeface="Verdana" charset="0"/>
          <a:ea typeface="Verdana" charset="0"/>
          <a:cs typeface="Verdana" charset="0"/>
        </a:defRPr>
      </a:lvl1pPr>
    </p:titleStyle>
    <p:bodyStyle>
      <a:lvl1pPr marL="0" indent="0" algn="l" defTabSz="914381" rtl="0" eaLnBrk="1" latinLnBrk="0" hangingPunct="1">
        <a:lnSpc>
          <a:spcPct val="100000"/>
        </a:lnSpc>
        <a:spcBef>
          <a:spcPts val="0"/>
        </a:spcBef>
        <a:spcAft>
          <a:spcPts val="599"/>
        </a:spcAft>
        <a:buFont typeface=".AppleSystemUIFont" charset="-120"/>
        <a:buChar char="​"/>
        <a:defRPr sz="2000" b="1" kern="1200">
          <a:solidFill>
            <a:schemeClr val="tx1"/>
          </a:solidFill>
          <a:latin typeface="Verdana" charset="0"/>
          <a:ea typeface="Verdana" charset="0"/>
          <a:cs typeface="Verdana" charset="0"/>
        </a:defRPr>
      </a:lvl1pPr>
      <a:lvl2pPr marL="1799" indent="0" algn="l" defTabSz="914381" rtl="0" eaLnBrk="1" latinLnBrk="0" hangingPunct="1">
        <a:lnSpc>
          <a:spcPct val="100000"/>
        </a:lnSpc>
        <a:spcBef>
          <a:spcPts val="0"/>
        </a:spcBef>
        <a:spcAft>
          <a:spcPts val="599"/>
        </a:spcAft>
        <a:buFont typeface=".AppleSystemUIFont" charset="-120"/>
        <a:buChar char="​"/>
        <a:defRPr sz="1799" kern="1200">
          <a:solidFill>
            <a:schemeClr val="tx1"/>
          </a:solidFill>
          <a:latin typeface="Verdana" charset="0"/>
          <a:ea typeface="Verdana" charset="0"/>
          <a:cs typeface="Verdana" charset="0"/>
        </a:defRPr>
      </a:lvl2pPr>
      <a:lvl3pPr marL="222245" indent="-220659" algn="l" defTabSz="914381" rtl="0" eaLnBrk="1" latinLnBrk="0" hangingPunct="1">
        <a:lnSpc>
          <a:spcPct val="100000"/>
        </a:lnSpc>
        <a:spcBef>
          <a:spcPts val="0"/>
        </a:spcBef>
        <a:spcAft>
          <a:spcPts val="599"/>
        </a:spcAft>
        <a:buFont typeface="Arial"/>
        <a:buChar char="•"/>
        <a:tabLst/>
        <a:defRPr sz="1799" kern="1200">
          <a:solidFill>
            <a:schemeClr val="tx1"/>
          </a:solidFill>
          <a:latin typeface="Verdana" charset="0"/>
          <a:ea typeface="Verdana" charset="0"/>
          <a:cs typeface="Verdana" charset="0"/>
        </a:defRPr>
      </a:lvl3pPr>
      <a:lvl4pPr marL="287994" indent="-287994" algn="l" defTabSz="914381" rtl="0" eaLnBrk="1" latinLnBrk="0" hangingPunct="1">
        <a:lnSpc>
          <a:spcPct val="100000"/>
        </a:lnSpc>
        <a:spcBef>
          <a:spcPts val="0"/>
        </a:spcBef>
        <a:spcAft>
          <a:spcPts val="599"/>
        </a:spcAft>
        <a:buClr>
          <a:schemeClr val="accent1"/>
        </a:buClr>
        <a:buFont typeface=".AppleSystemUIFont" charset="-120"/>
        <a:buChar char="–"/>
        <a:tabLst/>
        <a:defRPr sz="1799" kern="1200">
          <a:solidFill>
            <a:schemeClr val="tx1"/>
          </a:solidFill>
          <a:latin typeface="Verdana" charset="0"/>
          <a:ea typeface="Verdana" charset="0"/>
          <a:cs typeface="Verdana" charset="0"/>
        </a:defRPr>
      </a:lvl4pPr>
      <a:lvl5pPr marL="2057358" indent="-228595" algn="l" defTabSz="914381" rtl="0" eaLnBrk="1" latinLnBrk="0" hangingPunct="1">
        <a:lnSpc>
          <a:spcPct val="100000"/>
        </a:lnSpc>
        <a:spcBef>
          <a:spcPts val="500"/>
        </a:spcBef>
        <a:buFont typeface="Arial"/>
        <a:buChar char="•"/>
        <a:defRPr sz="1799" kern="1200">
          <a:solidFill>
            <a:schemeClr val="tx1"/>
          </a:solidFill>
          <a:latin typeface="Verdana" charset="0"/>
          <a:ea typeface="Verdana" charset="0"/>
          <a:cs typeface="Verdana" charset="0"/>
        </a:defRPr>
      </a:lvl5pPr>
      <a:lvl6pPr marL="2514549" indent="-228595" algn="l" defTabSz="914381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971740" indent="-228595" algn="l" defTabSz="914381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428929" indent="-228595" algn="l" defTabSz="914381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886120" indent="-228595" algn="l" defTabSz="914381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1pPr>
      <a:lvl2pPr marL="457191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2pPr>
      <a:lvl3pPr marL="914381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3pPr>
      <a:lvl4pPr marL="1371571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4pPr>
      <a:lvl5pPr marL="1828763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5pPr>
      <a:lvl6pPr marL="2285954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743144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200335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657525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2D43D83-D6E7-9942-9B29-DACEC7F7F1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7601" y="2064271"/>
            <a:ext cx="10533181" cy="2386800"/>
          </a:xfrm>
        </p:spPr>
        <p:txBody>
          <a:bodyPr>
            <a:normAutofit/>
          </a:bodyPr>
          <a:lstStyle/>
          <a:p>
            <a:r>
              <a:rPr lang="nl-NL" sz="4200" dirty="0" err="1">
                <a:solidFill>
                  <a:srgbClr val="E17032"/>
                </a:solidFill>
                <a:latin typeface="Verdana"/>
                <a:ea typeface="Verdana"/>
              </a:rPr>
              <a:t>Beschikbaarstellen</a:t>
            </a:r>
            <a:r>
              <a:rPr lang="nl-NL" sz="4200" dirty="0">
                <a:solidFill>
                  <a:srgbClr val="E17032"/>
                </a:solidFill>
                <a:latin typeface="Verdana"/>
                <a:ea typeface="Verdana"/>
              </a:rPr>
              <a:t> </a:t>
            </a:r>
            <a:r>
              <a:rPr lang="nl-NL" sz="5400" dirty="0">
                <a:solidFill>
                  <a:srgbClr val="E17032"/>
                </a:solidFill>
                <a:latin typeface="Verdana"/>
                <a:ea typeface="Verdana"/>
              </a:rPr>
              <a:t>Zelfmetingen </a:t>
            </a:r>
            <a:endParaRPr lang="nl-NL" dirty="0"/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A665F0AF-46E5-CC4E-839E-32BBB10A2B3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16682" y="574232"/>
            <a:ext cx="9436634" cy="864603"/>
          </a:xfrm>
        </p:spPr>
        <p:txBody>
          <a:bodyPr>
            <a:normAutofit/>
          </a:bodyPr>
          <a:lstStyle/>
          <a:p>
            <a:r>
              <a:rPr lang="nl-NL" sz="2800"/>
              <a:t>Aanleverformat kwalificatiemateriaal</a:t>
            </a:r>
          </a:p>
        </p:txBody>
      </p:sp>
      <p:sp>
        <p:nvSpPr>
          <p:cNvPr id="4" name="Rechthoek 3">
            <a:extLst>
              <a:ext uri="{FF2B5EF4-FFF2-40B4-BE49-F238E27FC236}">
                <a16:creationId xmlns:a16="http://schemas.microsoft.com/office/drawing/2014/main" id="{1DD75C03-2C1B-C145-8453-3EA0D2550A75}"/>
              </a:ext>
            </a:extLst>
          </p:cNvPr>
          <p:cNvSpPr/>
          <p:nvPr/>
        </p:nvSpPr>
        <p:spPr>
          <a:xfrm>
            <a:off x="916682" y="3822325"/>
            <a:ext cx="3848749" cy="646331"/>
          </a:xfrm>
          <a:prstGeom prst="rect">
            <a:avLst/>
          </a:prstGeom>
        </p:spPr>
        <p:txBody>
          <a:bodyPr wrap="square" anchor="t">
            <a:spAutoFit/>
          </a:bodyPr>
          <a:lstStyle/>
          <a:p>
            <a:r>
              <a:rPr lang="nl-NL" dirty="0">
                <a:solidFill>
                  <a:srgbClr val="E17032"/>
                </a:solidFill>
              </a:rPr>
              <a:t>Versienummer 	: 2.1 </a:t>
            </a:r>
          </a:p>
          <a:p>
            <a:r>
              <a:rPr lang="nl-NL" dirty="0">
                <a:solidFill>
                  <a:srgbClr val="E17032"/>
                </a:solidFill>
              </a:rPr>
              <a:t>Publicatie		: 2020.01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18899230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6712FAC-D5FC-3A41-A4EC-7B737B43FE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Scenario 1.5 – Meetwaarden van Paul </a:t>
            </a:r>
            <a:r>
              <a:rPr lang="nl-NL" dirty="0" err="1"/>
              <a:t>XXX_Bourgonjee</a:t>
            </a:r>
            <a:endParaRPr lang="nl-NL" dirty="0"/>
          </a:p>
        </p:txBody>
      </p:sp>
      <p:sp>
        <p:nvSpPr>
          <p:cNvPr id="13" name="AutoShape 2">
            <a:extLst>
              <a:ext uri="{FF2B5EF4-FFF2-40B4-BE49-F238E27FC236}">
                <a16:creationId xmlns:a16="http://schemas.microsoft.com/office/drawing/2014/main" id="{4BE60178-1039-F04B-967A-E943C5E9E9A6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167188" y="0"/>
            <a:ext cx="385603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6654302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6712FAC-D5FC-3A41-A4EC-7B737B43FE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Scenario 1.6 </a:t>
            </a:r>
            <a:r>
              <a:rPr lang="nl-NL" dirty="0"/>
              <a:t>– Meetwaarden van Paul </a:t>
            </a:r>
            <a:r>
              <a:rPr lang="nl-NL" dirty="0" err="1"/>
              <a:t>XXX_Bourgonjee</a:t>
            </a:r>
            <a:endParaRPr lang="nl-NL" dirty="0"/>
          </a:p>
        </p:txBody>
      </p:sp>
      <p:sp>
        <p:nvSpPr>
          <p:cNvPr id="13" name="AutoShape 2">
            <a:extLst>
              <a:ext uri="{FF2B5EF4-FFF2-40B4-BE49-F238E27FC236}">
                <a16:creationId xmlns:a16="http://schemas.microsoft.com/office/drawing/2014/main" id="{4BE60178-1039-F04B-967A-E943C5E9E9A6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167188" y="0"/>
            <a:ext cx="385603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0583816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6712FAC-D5FC-3A41-A4EC-7B737B43FE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Scenario 1.7 – Meetwaarden van Paul </a:t>
            </a:r>
            <a:r>
              <a:rPr lang="nl-NL" dirty="0" err="1"/>
              <a:t>XXX_Bourgonjee</a:t>
            </a:r>
            <a:endParaRPr lang="nl-NL" dirty="0"/>
          </a:p>
        </p:txBody>
      </p:sp>
      <p:sp>
        <p:nvSpPr>
          <p:cNvPr id="13" name="AutoShape 2">
            <a:extLst>
              <a:ext uri="{FF2B5EF4-FFF2-40B4-BE49-F238E27FC236}">
                <a16:creationId xmlns:a16="http://schemas.microsoft.com/office/drawing/2014/main" id="{4BE60178-1039-F04B-967A-E943C5E9E9A6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167188" y="0"/>
            <a:ext cx="385603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3547796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982102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F9D06D2-4D59-3B46-B038-E31D55366C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Algemene informatie </a:t>
            </a:r>
            <a:r>
              <a:rPr lang="nl-NL" sz="1400" b="0"/>
              <a:t>vul hier je informatie aan</a:t>
            </a:r>
            <a:endParaRPr lang="nl-NL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7CBB6BB-2478-5742-917D-36C77AA2510B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916397" y="1483097"/>
            <a:ext cx="10357052" cy="4703391"/>
          </a:xfrm>
        </p:spPr>
        <p:txBody>
          <a:bodyPr>
            <a:normAutofit/>
          </a:bodyPr>
          <a:lstStyle/>
          <a:p>
            <a:pPr fontAlgn="t"/>
            <a:r>
              <a:rPr lang="nl-NL" sz="1800" dirty="0"/>
              <a:t>Naam leverancier:</a:t>
            </a:r>
            <a:br>
              <a:rPr lang="nl-NL" sz="1800" b="0" dirty="0"/>
            </a:br>
            <a:r>
              <a:rPr lang="nl-NL" sz="1800" dirty="0"/>
              <a:t>Leveranciersnummer:</a:t>
            </a:r>
            <a:endParaRPr lang="nl-NL" sz="1800" b="0" dirty="0"/>
          </a:p>
          <a:p>
            <a:pPr fontAlgn="t"/>
            <a:br>
              <a:rPr lang="nl-NL" sz="1800" dirty="0"/>
            </a:br>
            <a:r>
              <a:rPr lang="nl-NL" sz="1800" dirty="0"/>
              <a:t>Naam DVZA applicatie:</a:t>
            </a:r>
            <a:endParaRPr lang="nl-NL" sz="1800" b="0" dirty="0"/>
          </a:p>
          <a:p>
            <a:pPr fontAlgn="t"/>
            <a:r>
              <a:rPr lang="nl-NL" sz="1800" dirty="0"/>
              <a:t>Versienummer applicatie:</a:t>
            </a:r>
            <a:endParaRPr lang="nl-NL" sz="1800" b="0" dirty="0"/>
          </a:p>
          <a:p>
            <a:pPr fontAlgn="t"/>
            <a:br>
              <a:rPr lang="nl-NL" sz="1800" dirty="0"/>
            </a:br>
            <a:r>
              <a:rPr lang="nl-NL" sz="1800" dirty="0"/>
              <a:t>Naam bronsystemen incl. versie:</a:t>
            </a:r>
            <a:endParaRPr lang="nl-NL" sz="1800" b="0" dirty="0"/>
          </a:p>
          <a:p>
            <a:pPr fontAlgn="t"/>
            <a:br>
              <a:rPr lang="nl-NL" sz="1800" dirty="0"/>
            </a:br>
            <a:r>
              <a:rPr lang="nl-NL" sz="1800" dirty="0"/>
              <a:t>Start kwalificatieslot:</a:t>
            </a:r>
            <a:endParaRPr lang="nl-NL" sz="1800" b="0" dirty="0"/>
          </a:p>
          <a:p>
            <a:pPr fontAlgn="t"/>
            <a:r>
              <a:rPr lang="nl-NL" sz="1800" dirty="0"/>
              <a:t>Datum aanleverformat:</a:t>
            </a:r>
            <a:endParaRPr lang="nl-NL" sz="1800" b="0" dirty="0"/>
          </a:p>
        </p:txBody>
      </p:sp>
    </p:spTree>
    <p:extLst>
      <p:ext uri="{BB962C8B-B14F-4D97-AF65-F5344CB8AC3E}">
        <p14:creationId xmlns:p14="http://schemas.microsoft.com/office/powerpoint/2010/main" val="7433134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BAF71DF-E941-584D-AC9D-D942D7DA37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Gebruik aanleverformat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707298B-8227-BA4F-8E04-C8C775D8E819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>
            <a:normAutofit/>
          </a:bodyPr>
          <a:lstStyle/>
          <a:p>
            <a:pPr marL="342894" indent="-342894">
              <a:buFontTx/>
              <a:buChar char="-"/>
            </a:pPr>
            <a:r>
              <a:rPr lang="nl-NL" sz="1800" b="0"/>
              <a:t>Screenshots op juiste pagina invullen. Elke sectie heeft een eigen pagina, de ‘paginasectie’</a:t>
            </a:r>
          </a:p>
          <a:p>
            <a:pPr marL="342894" indent="-342894">
              <a:buFontTx/>
              <a:buChar char="-"/>
            </a:pPr>
            <a:r>
              <a:rPr lang="nl-NL" sz="1800" b="0"/>
              <a:t>Meer pagina’s nodig? Dupliceer de desbetreffende paginasectie</a:t>
            </a:r>
          </a:p>
          <a:p>
            <a:pPr marL="342894" indent="-342894">
              <a:buFontTx/>
              <a:buChar char="-"/>
            </a:pPr>
            <a:r>
              <a:rPr lang="nl-NL" sz="1800" b="0"/>
              <a:t>Staan er op één screenshot meerdere secties? Vermeld het bij de desbetreffende paginasectie. Voorbeeld: als sectie 1.1, 1.2 en 1.3 op één screenshot staan, dan bij paginasectie 1.2 en 1.3 vermelden ‘zie 1.1’</a:t>
            </a:r>
          </a:p>
          <a:p>
            <a:pPr marL="342894" indent="-342894">
              <a:buFontTx/>
              <a:buChar char="-"/>
            </a:pPr>
            <a:r>
              <a:rPr lang="nl-NL" sz="1800" b="0"/>
              <a:t>Toelichting op een screenshot plaatsen in het notitieblok van de sheet</a:t>
            </a:r>
          </a:p>
          <a:p>
            <a:pPr marL="342894" indent="-342894">
              <a:buFontTx/>
              <a:buChar char="-"/>
            </a:pPr>
            <a:r>
              <a:rPr lang="nl-NL" sz="1800" b="0"/>
              <a:t>Op 100% grootte moeten de screenshots duidelijk leesbaar zijn (zonder in te zoomen)</a:t>
            </a:r>
          </a:p>
          <a:p>
            <a:pPr marL="342894" indent="-342894">
              <a:buFontTx/>
              <a:buChar char="-"/>
            </a:pPr>
            <a:endParaRPr lang="nl-NL" sz="1800" b="0"/>
          </a:p>
          <a:p>
            <a:r>
              <a:rPr lang="nl-NL" sz="1800">
                <a:solidFill>
                  <a:srgbClr val="CD6AA7"/>
                </a:solidFill>
              </a:rPr>
              <a:t>Let op</a:t>
            </a:r>
            <a:r>
              <a:rPr lang="nl-NL" sz="1800" b="0">
                <a:solidFill>
                  <a:srgbClr val="CD6AA7"/>
                </a:solidFill>
              </a:rPr>
              <a:t>: </a:t>
            </a:r>
            <a:r>
              <a:rPr lang="nl-NL" sz="1800" b="0"/>
              <a:t>de screenshots moeten zijn gemaakt op dezelfde dag van de test executie op 	  </a:t>
            </a:r>
            <a:r>
              <a:rPr lang="nl-NL" sz="1800" b="0" err="1"/>
              <a:t>Touchstone</a:t>
            </a:r>
            <a:endParaRPr lang="nl-NL" sz="1800" b="0"/>
          </a:p>
          <a:p>
            <a:pPr marL="342894" indent="-342894">
              <a:buFontTx/>
              <a:buChar char="-"/>
            </a:pPr>
            <a:endParaRPr lang="nl-NL" sz="1800" b="0"/>
          </a:p>
        </p:txBody>
      </p:sp>
    </p:spTree>
    <p:extLst>
      <p:ext uri="{BB962C8B-B14F-4D97-AF65-F5344CB8AC3E}">
        <p14:creationId xmlns:p14="http://schemas.microsoft.com/office/powerpoint/2010/main" val="10007400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7932E70-6820-AD49-A89A-42986FF8BD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err="1"/>
              <a:t>Touchstone</a:t>
            </a:r>
            <a:r>
              <a:rPr lang="nl-NL"/>
              <a:t> executie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64AF5A4-0C9C-AD48-9AE7-0A35946BA5ED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917355" y="1159933"/>
            <a:ext cx="10355703" cy="4977791"/>
          </a:xfrm>
        </p:spPr>
        <p:txBody>
          <a:bodyPr vert="horz" lIns="91428" tIns="45714" rIns="91428" bIns="45714" rtlCol="0" anchor="t">
            <a:normAutofit/>
          </a:bodyPr>
          <a:lstStyle/>
          <a:p>
            <a:r>
              <a:rPr lang="nl-NL" sz="1600"/>
              <a:t>Vul onderin de link van de </a:t>
            </a:r>
            <a:r>
              <a:rPr lang="nl-NL" sz="1600" err="1"/>
              <a:t>Touchstone</a:t>
            </a:r>
            <a:r>
              <a:rPr lang="nl-NL" sz="1600"/>
              <a:t> executie</a:t>
            </a:r>
          </a:p>
          <a:p>
            <a:r>
              <a:rPr lang="nl-NL" sz="1600">
                <a:latin typeface="Verdana"/>
                <a:ea typeface="Verdana"/>
              </a:rPr>
              <a:t>Gebruik alleen het testoverzicht, herkenbaar aan dit format</a:t>
            </a:r>
          </a:p>
          <a:p>
            <a:r>
              <a:rPr lang="nl-NL" sz="1600" b="0"/>
              <a:t>https://touchstone.aegis.net/touchstone/execution?exec=&lt;ID-CODE&gt;</a:t>
            </a:r>
          </a:p>
          <a:p>
            <a:endParaRPr lang="nl-NL" sz="1600"/>
          </a:p>
          <a:p>
            <a:endParaRPr lang="nl-NL" sz="1600"/>
          </a:p>
          <a:p>
            <a:r>
              <a:rPr lang="nl-NL" sz="1600"/>
              <a:t>Vul hier de link:  </a:t>
            </a:r>
          </a:p>
          <a:p>
            <a:endParaRPr lang="nl-NL" sz="1200"/>
          </a:p>
          <a:p>
            <a:r>
              <a:rPr lang="nl-NL" sz="1600"/>
              <a:t>Datum uitvoeren test: </a:t>
            </a:r>
          </a:p>
          <a:p>
            <a:endParaRPr lang="nl-NL" sz="1600"/>
          </a:p>
          <a:p>
            <a:endParaRPr lang="nl-NL" sz="1600"/>
          </a:p>
          <a:p>
            <a:endParaRPr lang="nl-NL"/>
          </a:p>
          <a:p>
            <a:endParaRPr lang="nl-NL"/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40D123CA-9AD1-4A1D-AACE-8C12DEC3DB7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7356" y="2483915"/>
            <a:ext cx="6542823" cy="3523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36448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C0373D4-E852-3444-89CE-E49D7B5900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50190" y="2355113"/>
            <a:ext cx="10290036" cy="2812312"/>
          </a:xfrm>
        </p:spPr>
        <p:txBody>
          <a:bodyPr>
            <a:normAutofit/>
          </a:bodyPr>
          <a:lstStyle/>
          <a:p>
            <a:pPr algn="ctr">
              <a:lnSpc>
                <a:spcPct val="200000"/>
              </a:lnSpc>
            </a:pPr>
            <a:r>
              <a:rPr lang="nl-NL" sz="3600" dirty="0" err="1"/>
              <a:t>Beschikbaarstellen</a:t>
            </a:r>
            <a:r>
              <a:rPr lang="nl-NL" sz="3600" dirty="0"/>
              <a:t> van meetwaarden vitale functies</a:t>
            </a:r>
          </a:p>
        </p:txBody>
      </p:sp>
    </p:spTree>
    <p:extLst>
      <p:ext uri="{BB962C8B-B14F-4D97-AF65-F5344CB8AC3E}">
        <p14:creationId xmlns:p14="http://schemas.microsoft.com/office/powerpoint/2010/main" val="36951269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6712FAC-D5FC-3A41-A4EC-7B737B43FE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Scenario 1.1 – Meetwaarden van Paul </a:t>
            </a:r>
            <a:r>
              <a:rPr lang="nl-NL" dirty="0" err="1"/>
              <a:t>XXX_Bourgonjee</a:t>
            </a:r>
            <a:endParaRPr lang="nl-NL" dirty="0"/>
          </a:p>
        </p:txBody>
      </p:sp>
      <p:sp>
        <p:nvSpPr>
          <p:cNvPr id="13" name="AutoShape 2">
            <a:extLst>
              <a:ext uri="{FF2B5EF4-FFF2-40B4-BE49-F238E27FC236}">
                <a16:creationId xmlns:a16="http://schemas.microsoft.com/office/drawing/2014/main" id="{4BE60178-1039-F04B-967A-E943C5E9E9A6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167188" y="0"/>
            <a:ext cx="385603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274417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6712FAC-D5FC-3A41-A4EC-7B737B43FE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Scenario 1.2 – Meetwaarden van Paul </a:t>
            </a:r>
            <a:r>
              <a:rPr lang="nl-NL" dirty="0" err="1"/>
              <a:t>XXX_Bourgonjee</a:t>
            </a:r>
            <a:endParaRPr lang="nl-NL" dirty="0"/>
          </a:p>
        </p:txBody>
      </p:sp>
      <p:sp>
        <p:nvSpPr>
          <p:cNvPr id="13" name="AutoShape 2">
            <a:extLst>
              <a:ext uri="{FF2B5EF4-FFF2-40B4-BE49-F238E27FC236}">
                <a16:creationId xmlns:a16="http://schemas.microsoft.com/office/drawing/2014/main" id="{4BE60178-1039-F04B-967A-E943C5E9E9A6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167188" y="0"/>
            <a:ext cx="385603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1376133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6712FAC-D5FC-3A41-A4EC-7B737B43FE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Scenario 1.3 – Meetwaarden van Paul </a:t>
            </a:r>
            <a:r>
              <a:rPr lang="nl-NL" dirty="0" err="1"/>
              <a:t>XXX_Bourgonjee</a:t>
            </a:r>
            <a:endParaRPr lang="nl-NL" dirty="0"/>
          </a:p>
        </p:txBody>
      </p:sp>
      <p:sp>
        <p:nvSpPr>
          <p:cNvPr id="13" name="AutoShape 2">
            <a:extLst>
              <a:ext uri="{FF2B5EF4-FFF2-40B4-BE49-F238E27FC236}">
                <a16:creationId xmlns:a16="http://schemas.microsoft.com/office/drawing/2014/main" id="{4BE60178-1039-F04B-967A-E943C5E9E9A6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167188" y="0"/>
            <a:ext cx="385603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6447955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6712FAC-D5FC-3A41-A4EC-7B737B43FE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Scenario 1.4 – Meetwaarden van Paul </a:t>
            </a:r>
            <a:r>
              <a:rPr lang="nl-NL" dirty="0" err="1"/>
              <a:t>XXX_Bourgonjee</a:t>
            </a:r>
            <a:endParaRPr lang="nl-NL" dirty="0"/>
          </a:p>
        </p:txBody>
      </p:sp>
      <p:sp>
        <p:nvSpPr>
          <p:cNvPr id="13" name="AutoShape 2">
            <a:extLst>
              <a:ext uri="{FF2B5EF4-FFF2-40B4-BE49-F238E27FC236}">
                <a16:creationId xmlns:a16="http://schemas.microsoft.com/office/drawing/2014/main" id="{4BE60178-1039-F04B-967A-E943C5E9E9A6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167188" y="0"/>
            <a:ext cx="385603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19514886"/>
      </p:ext>
    </p:extLst>
  </p:cSld>
  <p:clrMapOvr>
    <a:masterClrMapping/>
  </p:clrMapOvr>
</p:sld>
</file>

<file path=ppt/theme/theme1.xml><?xml version="1.0" encoding="utf-8"?>
<a:theme xmlns:a="http://schemas.openxmlformats.org/drawingml/2006/main" name="Nictiz16x9_NL">
  <a:themeElements>
    <a:clrScheme name="Nictiz_color">
      <a:dk1>
        <a:srgbClr val="3D3E3F"/>
      </a:dk1>
      <a:lt1>
        <a:sysClr val="window" lastClr="FFFFFF"/>
      </a:lt1>
      <a:dk2>
        <a:srgbClr val="E16E22"/>
      </a:dk2>
      <a:lt2>
        <a:srgbClr val="837264"/>
      </a:lt2>
      <a:accent1>
        <a:srgbClr val="E16E22"/>
      </a:accent1>
      <a:accent2>
        <a:srgbClr val="44BFEA"/>
      </a:accent2>
      <a:accent3>
        <a:srgbClr val="A84B88"/>
      </a:accent3>
      <a:accent4>
        <a:srgbClr val="97BE0D"/>
      </a:accent4>
      <a:accent5>
        <a:srgbClr val="837264"/>
      </a:accent5>
      <a:accent6>
        <a:srgbClr val="3D3E3F"/>
      </a:accent6>
      <a:hlink>
        <a:srgbClr val="0563C1"/>
      </a:hlink>
      <a:folHlink>
        <a:srgbClr val="954F72"/>
      </a:folHlink>
    </a:clrScheme>
    <a:fontScheme name="Kantoorthema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them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Nictiz PP 2017 4-3 EN v5.pptx" id="{AD81FBFC-8746-45E8-A140-91B023E4E1DC}" vid="{5AFCAE8C-1817-4CAB-B60C-117158CE0C9B}"/>
    </a:ext>
  </a:extLst>
</a:theme>
</file>

<file path=ppt/theme/theme2.xml><?xml version="1.0" encoding="utf-8"?>
<a:theme xmlns:a="http://schemas.openxmlformats.org/drawingml/2006/main" name="Nictiz16x9_NL_corporate">
  <a:themeElements>
    <a:clrScheme name="Nictiz_color">
      <a:dk1>
        <a:srgbClr val="3D3E3F"/>
      </a:dk1>
      <a:lt1>
        <a:sysClr val="window" lastClr="FFFFFF"/>
      </a:lt1>
      <a:dk2>
        <a:srgbClr val="E16E22"/>
      </a:dk2>
      <a:lt2>
        <a:srgbClr val="837264"/>
      </a:lt2>
      <a:accent1>
        <a:srgbClr val="E16E22"/>
      </a:accent1>
      <a:accent2>
        <a:srgbClr val="44BFEA"/>
      </a:accent2>
      <a:accent3>
        <a:srgbClr val="A84B88"/>
      </a:accent3>
      <a:accent4>
        <a:srgbClr val="97BE0D"/>
      </a:accent4>
      <a:accent5>
        <a:srgbClr val="837264"/>
      </a:accent5>
      <a:accent6>
        <a:srgbClr val="3D3E3F"/>
      </a:accent6>
      <a:hlink>
        <a:srgbClr val="0563C1"/>
      </a:hlink>
      <a:folHlink>
        <a:srgbClr val="954F72"/>
      </a:folHlink>
    </a:clrScheme>
    <a:fontScheme name="Franklin Gothic">
      <a:majorFont>
        <a:latin typeface="Franklin Gothic Medium" panose="020B0603020102020204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>
        <a:ln w="12700">
          <a:solidFill>
            <a:schemeClr val="accent2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6C0838D165C4A4491970CE4928C7B9B" ma:contentTypeVersion="11" ma:contentTypeDescription="Een nieuw document maken." ma:contentTypeScope="" ma:versionID="bb8a9671425c217cd3df5d31592d12e5">
  <xsd:schema xmlns:xsd="http://www.w3.org/2001/XMLSchema" xmlns:xs="http://www.w3.org/2001/XMLSchema" xmlns:p="http://schemas.microsoft.com/office/2006/metadata/properties" xmlns:ns2="0e90b133-1196-4484-9b86-631ee058e62e" xmlns:ns3="bf8e51ed-0b39-4e47-9ddc-8b8b46bfd716" targetNamespace="http://schemas.microsoft.com/office/2006/metadata/properties" ma:root="true" ma:fieldsID="c9a0b2dbafdba7c253addb687793f9bc" ns2:_="" ns3:_="">
    <xsd:import namespace="0e90b133-1196-4484-9b86-631ee058e62e"/>
    <xsd:import namespace="bf8e51ed-0b39-4e47-9ddc-8b8b46bfd716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e90b133-1196-4484-9b86-631ee058e62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f8e51ed-0b39-4e47-9ddc-8b8b46bfd716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96803B14-7EBE-4005-9148-116AD9BB46D8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905407D0-1D93-41B1-8CA0-F9DB12C11E5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e90b133-1196-4484-9b86-631ee058e62e"/>
    <ds:schemaRef ds:uri="bf8e51ed-0b39-4e47-9ddc-8b8b46bfd71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E9A1E1E7-7C8C-495F-B7E1-016FDA9CAA85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Nictiz16x9_NL</Template>
  <TotalTime>20</TotalTime>
  <Words>274</Words>
  <Application>Microsoft Office PowerPoint</Application>
  <PresentationFormat>Aangepast</PresentationFormat>
  <Paragraphs>39</Paragraphs>
  <Slides>13</Slides>
  <Notes>1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2</vt:i4>
      </vt:variant>
      <vt:variant>
        <vt:lpstr>Diatitels</vt:lpstr>
      </vt:variant>
      <vt:variant>
        <vt:i4>13</vt:i4>
      </vt:variant>
    </vt:vector>
  </HeadingPairs>
  <TitlesOfParts>
    <vt:vector size="19" baseType="lpstr">
      <vt:lpstr>.AppleSystemUIFont</vt:lpstr>
      <vt:lpstr>Arial</vt:lpstr>
      <vt:lpstr>Calibri</vt:lpstr>
      <vt:lpstr>Verdana</vt:lpstr>
      <vt:lpstr>Nictiz16x9_NL</vt:lpstr>
      <vt:lpstr>Nictiz16x9_NL_corporate</vt:lpstr>
      <vt:lpstr>Beschikbaarstellen Zelfmetingen </vt:lpstr>
      <vt:lpstr>Algemene informatie vul hier je informatie aan</vt:lpstr>
      <vt:lpstr>Gebruik aanleverformat</vt:lpstr>
      <vt:lpstr>Touchstone executie</vt:lpstr>
      <vt:lpstr>Beschikbaarstellen van meetwaarden vitale functies</vt:lpstr>
      <vt:lpstr>Scenario 1.1 – Meetwaarden van Paul XXX_Bourgonjee</vt:lpstr>
      <vt:lpstr>Scenario 1.2 – Meetwaarden van Paul XXX_Bourgonjee</vt:lpstr>
      <vt:lpstr>Scenario 1.3 – Meetwaarden van Paul XXX_Bourgonjee</vt:lpstr>
      <vt:lpstr>Scenario 1.4 – Meetwaarden van Paul XXX_Bourgonjee</vt:lpstr>
      <vt:lpstr>Scenario 1.5 – Meetwaarden van Paul XXX_Bourgonjee</vt:lpstr>
      <vt:lpstr>Scenario 1.6 – Meetwaarden van Paul XXX_Bourgonjee</vt:lpstr>
      <vt:lpstr>Scenario 1.7 – Meetwaarden van Paul XXX_Bourgonjee</vt:lpstr>
      <vt:lpstr>PowerPoint-presentatie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Charlotte Schreuder</dc:creator>
  <cp:lastModifiedBy>Michael Verbeek</cp:lastModifiedBy>
  <cp:revision>12</cp:revision>
  <dcterms:created xsi:type="dcterms:W3CDTF">2019-08-02T18:27:37Z</dcterms:created>
  <dcterms:modified xsi:type="dcterms:W3CDTF">2021-03-19T06:02:54Z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0x010100A6C0838D165C4A4491970CE4928C7B9B</vt:lpwstr>
  </property>
  <property fmtid="{D5CDD505-2E9C-101B-9397-08002B2CF9AE}" pid="3" name="Order">
    <vt:r8>100</vt:r8>
  </property>
</Properties>
</file>