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36"/>
  </p:notesMasterIdLst>
  <p:sldIdLst>
    <p:sldId id="265" r:id="rId6"/>
    <p:sldId id="307" r:id="rId7"/>
    <p:sldId id="264" r:id="rId8"/>
    <p:sldId id="359" r:id="rId9"/>
    <p:sldId id="299" r:id="rId10"/>
    <p:sldId id="270" r:id="rId11"/>
    <p:sldId id="337" r:id="rId12"/>
    <p:sldId id="314" r:id="rId13"/>
    <p:sldId id="338" r:id="rId14"/>
    <p:sldId id="315" r:id="rId15"/>
    <p:sldId id="316" r:id="rId16"/>
    <p:sldId id="339" r:id="rId17"/>
    <p:sldId id="317" r:id="rId18"/>
    <p:sldId id="318" r:id="rId19"/>
    <p:sldId id="319" r:id="rId20"/>
    <p:sldId id="340" r:id="rId21"/>
    <p:sldId id="322" r:id="rId22"/>
    <p:sldId id="341" r:id="rId23"/>
    <p:sldId id="347" r:id="rId24"/>
    <p:sldId id="348" r:id="rId25"/>
    <p:sldId id="349" r:id="rId26"/>
    <p:sldId id="350" r:id="rId27"/>
    <p:sldId id="354" r:id="rId28"/>
    <p:sldId id="308" r:id="rId29"/>
    <p:sldId id="355" r:id="rId30"/>
    <p:sldId id="358" r:id="rId31"/>
    <p:sldId id="357" r:id="rId32"/>
    <p:sldId id="356" r:id="rId33"/>
    <p:sldId id="309" r:id="rId34"/>
    <p:sldId id="261" r:id="rId35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D910B0-B12C-FEA0-EDC5-BE8C39FE63EA}" v="4" dt="2020-07-21T05:56:57.335"/>
    <p1510:client id="{5C650C16-33A2-4C22-BFDE-DEA720F008C0}" v="6" dt="2020-07-21T05:59:50.1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522" y="90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Schreuder" userId="ebe3dcd6-a19a-475b-9fd2-5aec667b81ea" providerId="ADAL" clId="{174C8516-382B-B545-93B1-10E86A372D63}"/>
    <pc:docChg chg="modSld">
      <pc:chgData name="Charlotte Schreuder" userId="ebe3dcd6-a19a-475b-9fd2-5aec667b81ea" providerId="ADAL" clId="{174C8516-382B-B545-93B1-10E86A372D63}" dt="2019-08-16T12:18:23.476" v="4" actId="207"/>
      <pc:docMkLst>
        <pc:docMk/>
      </pc:docMkLst>
      <pc:sldChg chg="modSp">
        <pc:chgData name="Charlotte Schreuder" userId="ebe3dcd6-a19a-475b-9fd2-5aec667b81ea" providerId="ADAL" clId="{174C8516-382B-B545-93B1-10E86A372D63}" dt="2019-08-16T12:18:23.476" v="4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174C8516-382B-B545-93B1-10E86A372D63}" dt="2019-08-16T12:18:23.476" v="4" actId="20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Charlotte Schreuder" userId="ebe3dcd6-a19a-475b-9fd2-5aec667b81ea" providerId="ADAL" clId="{174C8516-382B-B545-93B1-10E86A372D63}" dt="2019-08-12T11:10:13.958" v="3" actId="20577"/>
        <pc:sldMkLst>
          <pc:docMk/>
          <pc:sldMk cId="2153377398" sldId="327"/>
        </pc:sldMkLst>
        <pc:spChg chg="mod">
          <ac:chgData name="Charlotte Schreuder" userId="ebe3dcd6-a19a-475b-9fd2-5aec667b81ea" providerId="ADAL" clId="{174C8516-382B-B545-93B1-10E86A372D63}" dt="2019-08-12T11:10:13.958" v="3" actId="20577"/>
          <ac:spMkLst>
            <pc:docMk/>
            <pc:sldMk cId="2153377398" sldId="327"/>
            <ac:spMk id="2" creationId="{A6712FAC-D5FC-3A41-A4EC-7B737B43FE0B}"/>
          </ac:spMkLst>
        </pc:spChg>
      </pc:sldChg>
    </pc:docChg>
  </pc:docChgLst>
  <pc:docChgLst>
    <pc:chgData name="Marijke van Geijn-den Boogert" userId="S::geijn@nictiz.nl::8e6d5fbf-9344-4a02-9b90-2556402f6c6e" providerId="AD" clId="Web-{0CE53E38-F6F4-43B3-7173-C8DCC8CBA6AD}"/>
    <pc:docChg chg="modSld">
      <pc:chgData name="Marijke van Geijn-den Boogert" userId="S::geijn@nictiz.nl::8e6d5fbf-9344-4a02-9b90-2556402f6c6e" providerId="AD" clId="Web-{0CE53E38-F6F4-43B3-7173-C8DCC8CBA6AD}" dt="2020-04-28T09:29:53.417" v="8" actId="20577"/>
      <pc:docMkLst>
        <pc:docMk/>
      </pc:docMkLst>
      <pc:sldChg chg="modSp">
        <pc:chgData name="Marijke van Geijn-den Boogert" userId="S::geijn@nictiz.nl::8e6d5fbf-9344-4a02-9b90-2556402f6c6e" providerId="AD" clId="Web-{0CE53E38-F6F4-43B3-7173-C8DCC8CBA6AD}" dt="2020-04-28T09:29:51.605" v="7" actId="20577"/>
        <pc:sldMkLst>
          <pc:docMk/>
          <pc:sldMk cId="3141522769" sldId="335"/>
        </pc:sldMkLst>
        <pc:spChg chg="mod">
          <ac:chgData name="Marijke van Geijn-den Boogert" userId="S::geijn@nictiz.nl::8e6d5fbf-9344-4a02-9b90-2556402f6c6e" providerId="AD" clId="Web-{0CE53E38-F6F4-43B3-7173-C8DCC8CBA6AD}" dt="2020-04-28T09:29:51.605" v="7" actId="20577"/>
          <ac:spMkLst>
            <pc:docMk/>
            <pc:sldMk cId="3141522769" sldId="335"/>
            <ac:spMk id="3" creationId="{164AF5A4-0C9C-AD48-9AE7-0A35946BA5ED}"/>
          </ac:spMkLst>
        </pc:spChg>
      </pc:sldChg>
    </pc:docChg>
  </pc:docChgLst>
  <pc:docChgLst>
    <pc:chgData name="Marijke van Geijn-den Boogert" userId="S::geijn@nictiz.nl::8e6d5fbf-9344-4a02-9b90-2556402f6c6e" providerId="AD" clId="Web-{08D910B0-B12C-FEA0-EDC5-BE8C39FE63EA}"/>
    <pc:docChg chg="modSld">
      <pc:chgData name="Marijke van Geijn-den Boogert" userId="S::geijn@nictiz.nl::8e6d5fbf-9344-4a02-9b90-2556402f6c6e" providerId="AD" clId="Web-{08D910B0-B12C-FEA0-EDC5-BE8C39FE63EA}" dt="2020-07-21T05:56:57.335" v="3" actId="20577"/>
      <pc:docMkLst>
        <pc:docMk/>
      </pc:docMkLst>
      <pc:sldChg chg="modSp">
        <pc:chgData name="Marijke van Geijn-den Boogert" userId="S::geijn@nictiz.nl::8e6d5fbf-9344-4a02-9b90-2556402f6c6e" providerId="AD" clId="Web-{08D910B0-B12C-FEA0-EDC5-BE8C39FE63EA}" dt="2020-07-21T05:56:57.335" v="2" actId="20577"/>
        <pc:sldMkLst>
          <pc:docMk/>
          <pc:sldMk cId="2205923563" sldId="334"/>
        </pc:sldMkLst>
        <pc:spChg chg="mod">
          <ac:chgData name="Marijke van Geijn-den Boogert" userId="S::geijn@nictiz.nl::8e6d5fbf-9344-4a02-9b90-2556402f6c6e" providerId="AD" clId="Web-{08D910B0-B12C-FEA0-EDC5-BE8C39FE63EA}" dt="2020-07-21T05:56:57.335" v="2" actId="20577"/>
          <ac:spMkLst>
            <pc:docMk/>
            <pc:sldMk cId="2205923563" sldId="334"/>
            <ac:spMk id="3" creationId="{164AF5A4-0C9C-AD48-9AE7-0A35946BA5ED}"/>
          </ac:spMkLst>
        </pc:spChg>
      </pc:sldChg>
    </pc:docChg>
  </pc:docChgLst>
  <pc:docChgLst>
    <pc:chgData name="Marijke van Geijn-den Boogert" userId="8e6d5fbf-9344-4a02-9b90-2556402f6c6e" providerId="ADAL" clId="{5C650C16-33A2-4C22-BFDE-DEA720F008C0}"/>
    <pc:docChg chg="undo custSel modSld">
      <pc:chgData name="Marijke van Geijn-den Boogert" userId="8e6d5fbf-9344-4a02-9b90-2556402f6c6e" providerId="ADAL" clId="{5C650C16-33A2-4C22-BFDE-DEA720F008C0}" dt="2020-07-21T05:59:56.157" v="40" actId="20577"/>
      <pc:docMkLst>
        <pc:docMk/>
      </pc:docMkLst>
      <pc:sldChg chg="modSp">
        <pc:chgData name="Marijke van Geijn-den Boogert" userId="8e6d5fbf-9344-4a02-9b90-2556402f6c6e" providerId="ADAL" clId="{5C650C16-33A2-4C22-BFDE-DEA720F008C0}" dt="2020-07-21T05:59:56.157" v="40" actId="20577"/>
        <pc:sldMkLst>
          <pc:docMk/>
          <pc:sldMk cId="627441733" sldId="270"/>
        </pc:sldMkLst>
        <pc:spChg chg="mod">
          <ac:chgData name="Marijke van Geijn-den Boogert" userId="8e6d5fbf-9344-4a02-9b90-2556402f6c6e" providerId="ADAL" clId="{5C650C16-33A2-4C22-BFDE-DEA720F008C0}" dt="2020-07-21T05:59:56.157" v="40" actId="20577"/>
          <ac:spMkLst>
            <pc:docMk/>
            <pc:sldMk cId="627441733" sldId="270"/>
            <ac:spMk id="2" creationId="{A6712FAC-D5FC-3A41-A4EC-7B737B43FE0B}"/>
          </ac:spMkLst>
        </pc:spChg>
      </pc:sldChg>
      <pc:sldChg chg="modSp">
        <pc:chgData name="Marijke van Geijn-den Boogert" userId="8e6d5fbf-9344-4a02-9b90-2556402f6c6e" providerId="ADAL" clId="{5C650C16-33A2-4C22-BFDE-DEA720F008C0}" dt="2020-07-21T05:58:49.348" v="26" actId="20577"/>
        <pc:sldMkLst>
          <pc:docMk/>
          <pc:sldMk cId="2205923563" sldId="334"/>
        </pc:sldMkLst>
        <pc:spChg chg="mod">
          <ac:chgData name="Marijke van Geijn-den Boogert" userId="8e6d5fbf-9344-4a02-9b90-2556402f6c6e" providerId="ADAL" clId="{5C650C16-33A2-4C22-BFDE-DEA720F008C0}" dt="2020-07-21T05:58:49.348" v="26" actId="20577"/>
          <ac:spMkLst>
            <pc:docMk/>
            <pc:sldMk cId="2205923563" sldId="334"/>
            <ac:spMk id="3" creationId="{164AF5A4-0C9C-AD48-9AE7-0A35946BA5ED}"/>
          </ac:spMkLst>
        </pc:spChg>
      </pc:sldChg>
    </pc:docChg>
  </pc:docChgLst>
  <pc:docChgLst>
    <pc:chgData name="Marijke van Geijn-den Boogert" userId="S::geijn@nictiz.nl::8e6d5fbf-9344-4a02-9b90-2556402f6c6e" providerId="AD" clId="Web-{2E6FDD88-80D1-DEB1-F7A3-A716547E8540}"/>
    <pc:docChg chg="addSld delSld modSld sldOrd">
      <pc:chgData name="Marijke van Geijn-den Boogert" userId="S::geijn@nictiz.nl::8e6d5fbf-9344-4a02-9b90-2556402f6c6e" providerId="AD" clId="Web-{2E6FDD88-80D1-DEB1-F7A3-A716547E8540}" dt="2019-10-03T13:36:47.848" v="17" actId="20577"/>
      <pc:docMkLst>
        <pc:docMk/>
      </pc:docMkLst>
      <pc:sldChg chg="del">
        <pc:chgData name="Marijke van Geijn-den Boogert" userId="S::geijn@nictiz.nl::8e6d5fbf-9344-4a02-9b90-2556402f6c6e" providerId="AD" clId="Web-{2E6FDD88-80D1-DEB1-F7A3-A716547E8540}" dt="2019-10-03T13:33:47.159" v="1"/>
        <pc:sldMkLst>
          <pc:docMk/>
          <pc:sldMk cId="3689317147" sldId="306"/>
        </pc:sldMkLst>
      </pc:sldChg>
      <pc:sldChg chg="add">
        <pc:chgData name="Marijke van Geijn-den Boogert" userId="S::geijn@nictiz.nl::8e6d5fbf-9344-4a02-9b90-2556402f6c6e" providerId="AD" clId="Web-{2E6FDD88-80D1-DEB1-F7A3-A716547E8540}" dt="2019-10-03T13:33:39.644" v="0"/>
        <pc:sldMkLst>
          <pc:docMk/>
          <pc:sldMk cId="1365782510" sldId="332"/>
        </pc:sldMkLst>
      </pc:sldChg>
      <pc:sldChg chg="modSp add ord">
        <pc:chgData name="Marijke van Geijn-den Boogert" userId="S::geijn@nictiz.nl::8e6d5fbf-9344-4a02-9b90-2556402f6c6e" providerId="AD" clId="Web-{2E6FDD88-80D1-DEB1-F7A3-A716547E8540}" dt="2019-10-03T13:36:47.848" v="16" actId="20577"/>
        <pc:sldMkLst>
          <pc:docMk/>
          <pc:sldMk cId="2595855138" sldId="333"/>
        </pc:sldMkLst>
        <pc:spChg chg="mod">
          <ac:chgData name="Marijke van Geijn-den Boogert" userId="S::geijn@nictiz.nl::8e6d5fbf-9344-4a02-9b90-2556402f6c6e" providerId="AD" clId="Web-{2E6FDD88-80D1-DEB1-F7A3-A716547E8540}" dt="2019-10-03T13:36:47.848" v="16" actId="20577"/>
          <ac:spMkLst>
            <pc:docMk/>
            <pc:sldMk cId="2595855138" sldId="333"/>
            <ac:spMk id="3" creationId="{164AF5A4-0C9C-AD48-9AE7-0A35946BA5ED}"/>
          </ac:spMkLst>
        </pc:spChg>
      </pc:sldChg>
    </pc:docChg>
  </pc:docChgLst>
  <pc:docChgLst>
    <pc:chgData name="Marijke van Geijn-den Boogert" userId="8e6d5fbf-9344-4a02-9b90-2556402f6c6e" providerId="ADAL" clId="{317A0D6A-8B15-4E5D-AC5F-4408422DAA97}"/>
    <pc:docChg chg="custSel modSld">
      <pc:chgData name="Marijke van Geijn-den Boogert" userId="8e6d5fbf-9344-4a02-9b90-2556402f6c6e" providerId="ADAL" clId="{317A0D6A-8B15-4E5D-AC5F-4408422DAA97}" dt="2020-04-28T09:31:58.197" v="32" actId="20577"/>
      <pc:docMkLst>
        <pc:docMk/>
      </pc:docMkLst>
      <pc:sldChg chg="modSp">
        <pc:chgData name="Marijke van Geijn-den Boogert" userId="8e6d5fbf-9344-4a02-9b90-2556402f6c6e" providerId="ADAL" clId="{317A0D6A-8B15-4E5D-AC5F-4408422DAA97}" dt="2020-04-28T09:30:56.702" v="12" actId="27636"/>
        <pc:sldMkLst>
          <pc:docMk/>
          <pc:sldMk cId="3141522769" sldId="335"/>
        </pc:sldMkLst>
        <pc:spChg chg="mod">
          <ac:chgData name="Marijke van Geijn-den Boogert" userId="8e6d5fbf-9344-4a02-9b90-2556402f6c6e" providerId="ADAL" clId="{317A0D6A-8B15-4E5D-AC5F-4408422DAA97}" dt="2020-04-28T09:30:56.702" v="12" actId="27636"/>
          <ac:spMkLst>
            <pc:docMk/>
            <pc:sldMk cId="3141522769" sldId="335"/>
            <ac:spMk id="3" creationId="{164AF5A4-0C9C-AD48-9AE7-0A35946BA5ED}"/>
          </ac:spMkLst>
        </pc:spChg>
      </pc:sldChg>
      <pc:sldChg chg="modSp">
        <pc:chgData name="Marijke van Geijn-den Boogert" userId="8e6d5fbf-9344-4a02-9b90-2556402f6c6e" providerId="ADAL" clId="{317A0D6A-8B15-4E5D-AC5F-4408422DAA97}" dt="2020-04-28T09:31:19.689" v="20" actId="27636"/>
        <pc:sldMkLst>
          <pc:docMk/>
          <pc:sldMk cId="1161727025" sldId="336"/>
        </pc:sldMkLst>
        <pc:spChg chg="mod">
          <ac:chgData name="Marijke van Geijn-den Boogert" userId="8e6d5fbf-9344-4a02-9b90-2556402f6c6e" providerId="ADAL" clId="{317A0D6A-8B15-4E5D-AC5F-4408422DAA97}" dt="2020-04-28T09:31:19.689" v="20" actId="27636"/>
          <ac:spMkLst>
            <pc:docMk/>
            <pc:sldMk cId="1161727025" sldId="336"/>
            <ac:spMk id="3" creationId="{164AF5A4-0C9C-AD48-9AE7-0A35946BA5ED}"/>
          </ac:spMkLst>
        </pc:spChg>
      </pc:sldChg>
      <pc:sldChg chg="modSp">
        <pc:chgData name="Marijke van Geijn-den Boogert" userId="8e6d5fbf-9344-4a02-9b90-2556402f6c6e" providerId="ADAL" clId="{317A0D6A-8B15-4E5D-AC5F-4408422DAA97}" dt="2020-04-28T09:31:58.197" v="32" actId="20577"/>
        <pc:sldMkLst>
          <pc:docMk/>
          <pc:sldMk cId="1892853301" sldId="358"/>
        </pc:sldMkLst>
        <pc:spChg chg="mod">
          <ac:chgData name="Marijke van Geijn-den Boogert" userId="8e6d5fbf-9344-4a02-9b90-2556402f6c6e" providerId="ADAL" clId="{317A0D6A-8B15-4E5D-AC5F-4408422DAA97}" dt="2020-04-28T09:31:58.197" v="32" actId="20577"/>
          <ac:spMkLst>
            <pc:docMk/>
            <pc:sldMk cId="1892853301" sldId="358"/>
            <ac:spMk id="2" creationId="{A6712FAC-D5FC-3A41-A4EC-7B737B43FE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err="1"/>
              <a:t>Usecase</a:t>
            </a:r>
            <a:br>
              <a:rPr lang="nl-NL"/>
            </a:br>
            <a:r>
              <a:rPr lang="nl-NL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err="1">
                <a:solidFill>
                  <a:srgbClr val="E17032"/>
                </a:solidFill>
              </a:rPr>
              <a:t>Beschikbaarstellen</a:t>
            </a:r>
            <a:br>
              <a:rPr lang="nl-NL" sz="5400">
                <a:solidFill>
                  <a:srgbClr val="E17032"/>
                </a:solidFill>
              </a:rPr>
            </a:br>
            <a:r>
              <a:rPr lang="nl-NL" sz="5400">
                <a:solidFill>
                  <a:srgbClr val="E17032"/>
                </a:solidFill>
              </a:rPr>
              <a:t>Medicatieafspraak</a:t>
            </a:r>
            <a:endParaRPr lang="nl-NL" sz="5400" b="0" i="1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>
                <a:solidFill>
                  <a:srgbClr val="E17032"/>
                </a:solidFill>
              </a:rPr>
              <a:t>Versienummer 	: 9.0.7 </a:t>
            </a:r>
          </a:p>
          <a:p>
            <a:r>
              <a:rPr lang="nl-NL">
                <a:solidFill>
                  <a:srgbClr val="E17032"/>
                </a:solidFill>
              </a:rPr>
              <a:t>Publicatiedatum	: 2019.01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2.3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2.4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621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441" y="2355113"/>
            <a:ext cx="10465785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Stop- medicatieafspraken (staken, wijzigen, onderbreken)</a:t>
            </a:r>
          </a:p>
        </p:txBody>
      </p:sp>
    </p:spTree>
    <p:extLst>
      <p:ext uri="{BB962C8B-B14F-4D97-AF65-F5344CB8AC3E}">
        <p14:creationId xmlns:p14="http://schemas.microsoft.com/office/powerpoint/2010/main" val="420678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3.2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38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3.3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497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3.4 (optioneel)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036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441" y="2355113"/>
            <a:ext cx="10465785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Medicatieafspraak met lengte/gewicht</a:t>
            </a:r>
          </a:p>
        </p:txBody>
      </p:sp>
    </p:spTree>
    <p:extLst>
      <p:ext uri="{BB962C8B-B14F-4D97-AF65-F5344CB8AC3E}">
        <p14:creationId xmlns:p14="http://schemas.microsoft.com/office/powerpoint/2010/main" val="2270300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742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441" y="2355113"/>
            <a:ext cx="10465785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Medicatieafspraken met diverse doseerschema’s</a:t>
            </a:r>
          </a:p>
        </p:txBody>
      </p:sp>
    </p:spTree>
    <p:extLst>
      <p:ext uri="{BB962C8B-B14F-4D97-AF65-F5344CB8AC3E}">
        <p14:creationId xmlns:p14="http://schemas.microsoft.com/office/powerpoint/2010/main" val="15743087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6.7 </a:t>
            </a:r>
            <a:r>
              <a:rPr lang="nl-NL" b="0" i="1" dirty="0"/>
              <a:t>en of </a:t>
            </a:r>
            <a:r>
              <a:rPr lang="nl-NL" dirty="0"/>
              <a:t>Scenario 6.9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734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6.8 (optioneel)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5402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6.10 (optioneel)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938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6.11 (optioneel)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33385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6.15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25635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Medicatieafspraken met magistraal/eigen artikel</a:t>
            </a:r>
          </a:p>
        </p:txBody>
      </p:sp>
    </p:spTree>
    <p:extLst>
      <p:ext uri="{BB962C8B-B14F-4D97-AF65-F5344CB8AC3E}">
        <p14:creationId xmlns:p14="http://schemas.microsoft.com/office/powerpoint/2010/main" val="21245198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7.1 (optioneel)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63834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7.2 (optioneel)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8533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7.3 (optioneel)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4338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Andermans medicatieafspraak </a:t>
            </a:r>
          </a:p>
        </p:txBody>
      </p:sp>
    </p:spTree>
    <p:extLst>
      <p:ext uri="{BB962C8B-B14F-4D97-AF65-F5344CB8AC3E}">
        <p14:creationId xmlns:p14="http://schemas.microsoft.com/office/powerpoint/2010/main" val="4092025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8.1 (indien van toepassing)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56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441" y="2355113"/>
            <a:ext cx="10465785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Medicatieafspraak basale inhoud - gebruiksperiode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  <a:r>
              <a:rPr lang="nl-NL" b="0" i="1" dirty="0"/>
              <a:t> en of </a:t>
            </a:r>
            <a:r>
              <a:rPr lang="nl-NL" dirty="0"/>
              <a:t>Scenario 1.2a </a:t>
            </a:r>
            <a:r>
              <a:rPr lang="nl-NL" b="0" i="1" dirty="0"/>
              <a:t>en of </a:t>
            </a:r>
            <a:r>
              <a:rPr lang="nl-NL" dirty="0"/>
              <a:t>Scenario 1.2b 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441" y="2355113"/>
            <a:ext cx="10465785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/>
              <a:t>Medicatieafspraak basale inhoud – andere elementen</a:t>
            </a:r>
          </a:p>
        </p:txBody>
      </p:sp>
    </p:spTree>
    <p:extLst>
      <p:ext uri="{BB962C8B-B14F-4D97-AF65-F5344CB8AC3E}">
        <p14:creationId xmlns:p14="http://schemas.microsoft.com/office/powerpoint/2010/main" val="243230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2.1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Scenario 2.2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229205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f8e51ed-0b39-4e47-9ddc-8b8b46bfd716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BADACD9-EC51-43B9-8CD1-3E66782D68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803B14-7EBE-4005-9148-116AD9BB46D8}">
  <ds:schemaRefs>
    <ds:schemaRef ds:uri="http://purl.org/dc/terms/"/>
    <ds:schemaRef ds:uri="894454b1-9258-4102-a48c-c339664a305b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57a454f0-5ff0-4018-a0a2-a3194bf03426"/>
    <ds:schemaRef ds:uri="http://schemas.microsoft.com/office/2006/metadata/properties"/>
    <ds:schemaRef ds:uri="http://www.w3.org/XML/1998/namespace"/>
    <ds:schemaRef ds:uri="bf8e51ed-0b39-4e47-9ddc-8b8b46bfd71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0</TotalTime>
  <Words>317</Words>
  <Application>Microsoft Office PowerPoint</Application>
  <PresentationFormat>Aangepast</PresentationFormat>
  <Paragraphs>60</Paragraphs>
  <Slides>30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30</vt:i4>
      </vt:variant>
    </vt:vector>
  </HeadingPairs>
  <TitlesOfParts>
    <vt:vector size="36" baseType="lpstr">
      <vt:lpstr>.AppleSystemUIFont</vt:lpstr>
      <vt:lpstr>Arial</vt:lpstr>
      <vt:lpstr>Calibri</vt:lpstr>
      <vt:lpstr>Verdana</vt:lpstr>
      <vt:lpstr>Nictiz16x9_NL</vt:lpstr>
      <vt:lpstr>Nictiz16x9_NL_corporate</vt:lpstr>
      <vt:lpstr>Beschikbaarstellen Medicatieafspraak</vt:lpstr>
      <vt:lpstr>Algemene informatie vul hier je informatie aan</vt:lpstr>
      <vt:lpstr>Gebruik aanleverformat</vt:lpstr>
      <vt:lpstr>Touchstone executie</vt:lpstr>
      <vt:lpstr>Medicatieafspraak basale inhoud - gebruiksperiode</vt:lpstr>
      <vt:lpstr>Scenario 1.1 en of Scenario 1.2a en of Scenario 1.2b </vt:lpstr>
      <vt:lpstr>Medicatieafspraak basale inhoud – andere elementen</vt:lpstr>
      <vt:lpstr>Scenario 2.1</vt:lpstr>
      <vt:lpstr>Scenario 2.2</vt:lpstr>
      <vt:lpstr>Scenario 2.3</vt:lpstr>
      <vt:lpstr>Scenario 2.4</vt:lpstr>
      <vt:lpstr>Stop- medicatieafspraken (staken, wijzigen, onderbreken)</vt:lpstr>
      <vt:lpstr>Scenario 3.2</vt:lpstr>
      <vt:lpstr>Scenario 3.3</vt:lpstr>
      <vt:lpstr>Scenario 3.4 (optioneel)</vt:lpstr>
      <vt:lpstr>Medicatieafspraak met lengte/gewicht</vt:lpstr>
      <vt:lpstr>Scenario 4</vt:lpstr>
      <vt:lpstr>Medicatieafspraken met diverse doseerschema’s</vt:lpstr>
      <vt:lpstr>Scenario 6.7 en of Scenario 6.9 </vt:lpstr>
      <vt:lpstr>Scenario 6.8 (optioneel)</vt:lpstr>
      <vt:lpstr>Scenario 6.10 (optioneel)</vt:lpstr>
      <vt:lpstr>Scenario 6.11 (optioneel)</vt:lpstr>
      <vt:lpstr>Scenario 6.15</vt:lpstr>
      <vt:lpstr>Medicatieafspraken met magistraal/eigen artikel</vt:lpstr>
      <vt:lpstr>Scenario 7.1 (optioneel)</vt:lpstr>
      <vt:lpstr>Scenario 7.2 (optioneel) </vt:lpstr>
      <vt:lpstr>Scenario 7.3 (optioneel)</vt:lpstr>
      <vt:lpstr>Andermans medicatieafspraak </vt:lpstr>
      <vt:lpstr>Scenario 8.1 (indien van toepassing)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4</cp:revision>
  <dcterms:created xsi:type="dcterms:W3CDTF">2019-08-02T18:27:37Z</dcterms:created>
  <dcterms:modified xsi:type="dcterms:W3CDTF">2021-03-17T13:25:51Z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