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5"/>
  </p:notesMasterIdLst>
  <p:sldIdLst>
    <p:sldId id="265" r:id="rId6"/>
    <p:sldId id="307" r:id="rId7"/>
    <p:sldId id="264" r:id="rId8"/>
    <p:sldId id="310" r:id="rId9"/>
    <p:sldId id="299" r:id="rId10"/>
    <p:sldId id="270" r:id="rId11"/>
    <p:sldId id="308" r:id="rId12"/>
    <p:sldId id="309" r:id="rId13"/>
    <p:sldId id="261" r:id="rId14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4"/>
    <p:restoredTop sz="94720"/>
  </p:normalViewPr>
  <p:slideViewPr>
    <p:cSldViewPr snapToGrid="0">
      <p:cViewPr varScale="1">
        <p:scale>
          <a:sx n="99" d="100"/>
          <a:sy n="99" d="100"/>
        </p:scale>
        <p:origin x="34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4722585" cy="2386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/>
              <a:t>Klik om titel van presentatie in te voeren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6682" y="359835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9651787" cy="2386800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Beschikbaarstellen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 err="1">
                <a:solidFill>
                  <a:srgbClr val="E17032"/>
                </a:solidFill>
              </a:rPr>
              <a:t>eAfspraak</a:t>
            </a:r>
            <a:r>
              <a:rPr lang="nl-NL" sz="5400" dirty="0">
                <a:solidFill>
                  <a:srgbClr val="E17032"/>
                </a:solidFill>
              </a:rPr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</a:t>
            </a:r>
            <a:r>
              <a:rPr lang="nl-NL">
                <a:solidFill>
                  <a:srgbClr val="E17032"/>
                </a:solidFill>
              </a:rPr>
              <a:t>: 1.1</a:t>
            </a:r>
            <a:r>
              <a:rPr lang="nl-NL" dirty="0">
                <a:solidFill>
                  <a:srgbClr val="E17032"/>
                </a:solidFill>
              </a:rPr>
              <a:t>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88" y="1778064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Patiënt- en Afspraakgegevens </a:t>
            </a:r>
            <a:br>
              <a:rPr lang="nl-NL" sz="3600" dirty="0"/>
            </a:br>
            <a:r>
              <a:rPr lang="nl-NL" sz="3600" dirty="0"/>
              <a:t>en FHIR berichten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Scenario 1.1 – </a:t>
            </a:r>
            <a:r>
              <a:rPr lang="nl-NL" sz="1700" dirty="0"/>
              <a:t>ingevoerde Patiëntgegevens en Afspraken van Alex </a:t>
            </a:r>
            <a:r>
              <a:rPr lang="nl-NL" sz="1700" dirty="0" err="1"/>
              <a:t>XXX_Verweij</a:t>
            </a:r>
            <a:endParaRPr lang="nl-NL" sz="1700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Scenario 1.2 – </a:t>
            </a:r>
            <a:r>
              <a:rPr lang="nl-NL" sz="1700" dirty="0"/>
              <a:t>ingevoerde Patiëntgegevens en Afspraken van </a:t>
            </a:r>
            <a:r>
              <a:rPr lang="nl-NL" sz="1700" dirty="0" err="1"/>
              <a:t>XXX_Zalentein</a:t>
            </a:r>
            <a:endParaRPr lang="nl-NL" sz="1700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80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Scenario 1.3 – </a:t>
            </a:r>
            <a:r>
              <a:rPr lang="nl-NL" sz="1700" dirty="0"/>
              <a:t>ingevoerde Patiëntgegevens van </a:t>
            </a:r>
            <a:r>
              <a:rPr lang="nl-NL" sz="1700" dirty="0" err="1"/>
              <a:t>XXX_Egmond</a:t>
            </a:r>
            <a:endParaRPr lang="nl-NL" sz="1700" dirty="0"/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393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1E0BF65-316A-4602-A12A-C6C4D44AA3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9309f2a-e493-41e5-bc1f-ce1ae85ad224"/>
    <ds:schemaRef ds:uri="http://purl.org/dc/elements/1.1/"/>
    <ds:schemaRef ds:uri="d8b013f3-f757-4442-942f-c178d59a441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12</TotalTime>
  <Words>247</Words>
  <Application>Microsoft Office PowerPoint</Application>
  <PresentationFormat>Aangepast</PresentationFormat>
  <Paragraphs>39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eAfspraak </vt:lpstr>
      <vt:lpstr>Algemene informatie vul hier je informatie aan</vt:lpstr>
      <vt:lpstr>Gebruik aanleverformat</vt:lpstr>
      <vt:lpstr>Touchstone executie</vt:lpstr>
      <vt:lpstr>Patiënt- en Afspraakgegevens  en FHIR berichten</vt:lpstr>
      <vt:lpstr>Scenario 1.1 – ingevoerde Patiëntgegevens en Afspraken van Alex XXX_Verweij</vt:lpstr>
      <vt:lpstr>Scenario 1.2 – ingevoerde Patiëntgegevens en Afspraken van XXX_Zalentein</vt:lpstr>
      <vt:lpstr>Scenario 1.3 – ingevoerde Patiëntgegevens van XXX_Egmond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5</cp:revision>
  <dcterms:created xsi:type="dcterms:W3CDTF">2019-08-02T18:27:37Z</dcterms:created>
  <dcterms:modified xsi:type="dcterms:W3CDTF">2021-03-17T13:15:35Z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</Properties>
</file>