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22"/>
  </p:notesMasterIdLst>
  <p:sldIdLst>
    <p:sldId id="265" r:id="rId6"/>
    <p:sldId id="307" r:id="rId7"/>
    <p:sldId id="264" r:id="rId8"/>
    <p:sldId id="321" r:id="rId9"/>
    <p:sldId id="314" r:id="rId10"/>
    <p:sldId id="299" r:id="rId11"/>
    <p:sldId id="270" r:id="rId12"/>
    <p:sldId id="308" r:id="rId13"/>
    <p:sldId id="309" r:id="rId14"/>
    <p:sldId id="310" r:id="rId15"/>
    <p:sldId id="311" r:id="rId16"/>
    <p:sldId id="312" r:id="rId17"/>
    <p:sldId id="313" r:id="rId18"/>
    <p:sldId id="319" r:id="rId19"/>
    <p:sldId id="320" r:id="rId20"/>
    <p:sldId id="261" r:id="rId21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C1A25B-9D5F-45B3-A115-0D8D8EB69F23}" v="4" dt="2020-07-08T09:34:35.2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73"/>
    <p:restoredTop sz="94720"/>
  </p:normalViewPr>
  <p:slideViewPr>
    <p:cSldViewPr snapToGrid="0">
      <p:cViewPr varScale="1">
        <p:scale>
          <a:sx n="99" d="100"/>
          <a:sy n="99" d="100"/>
        </p:scale>
        <p:origin x="324" y="72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miel Reijnders" userId="b6774bc5-0cd0-4a30-99b0-c8df245a53f6" providerId="ADAL" clId="{15C1A25B-9D5F-45B3-A115-0D8D8EB69F23}"/>
    <pc:docChg chg="custSel modSld">
      <pc:chgData name="Camiel Reijnders" userId="b6774bc5-0cd0-4a30-99b0-c8df245a53f6" providerId="ADAL" clId="{15C1A25B-9D5F-45B3-A115-0D8D8EB69F23}" dt="2020-07-08T09:34:58.423" v="49" actId="1076"/>
      <pc:docMkLst>
        <pc:docMk/>
      </pc:docMkLst>
      <pc:sldChg chg="modSp">
        <pc:chgData name="Camiel Reijnders" userId="b6774bc5-0cd0-4a30-99b0-c8df245a53f6" providerId="ADAL" clId="{15C1A25B-9D5F-45B3-A115-0D8D8EB69F23}" dt="2020-07-08T09:28:03.235" v="3" actId="6549"/>
        <pc:sldMkLst>
          <pc:docMk/>
          <pc:sldMk cId="3689317147" sldId="306"/>
        </pc:sldMkLst>
        <pc:spChg chg="mod">
          <ac:chgData name="Camiel Reijnders" userId="b6774bc5-0cd0-4a30-99b0-c8df245a53f6" providerId="ADAL" clId="{15C1A25B-9D5F-45B3-A115-0D8D8EB69F23}" dt="2020-07-08T09:28:03.235" v="3" actId="6549"/>
          <ac:spMkLst>
            <pc:docMk/>
            <pc:sldMk cId="3689317147" sldId="306"/>
            <ac:spMk id="3" creationId="{164AF5A4-0C9C-AD48-9AE7-0A35946BA5ED}"/>
          </ac:spMkLst>
        </pc:spChg>
      </pc:sldChg>
      <pc:sldChg chg="modSp">
        <pc:chgData name="Camiel Reijnders" userId="b6774bc5-0cd0-4a30-99b0-c8df245a53f6" providerId="ADAL" clId="{15C1A25B-9D5F-45B3-A115-0D8D8EB69F23}" dt="2020-07-08T09:34:58.423" v="49" actId="1076"/>
        <pc:sldMkLst>
          <pc:docMk/>
          <pc:sldMk cId="1396498599" sldId="314"/>
        </pc:sldMkLst>
        <pc:spChg chg="mod">
          <ac:chgData name="Camiel Reijnders" userId="b6774bc5-0cd0-4a30-99b0-c8df245a53f6" providerId="ADAL" clId="{15C1A25B-9D5F-45B3-A115-0D8D8EB69F23}" dt="2020-07-08T09:34:58.423" v="49" actId="1076"/>
          <ac:spMkLst>
            <pc:docMk/>
            <pc:sldMk cId="1396498599" sldId="314"/>
            <ac:spMk id="2" creationId="{CC0373D4-E852-3444-89CE-E49D7B5900F0}"/>
          </ac:spMkLst>
        </pc:spChg>
      </pc:sldChg>
      <pc:sldChg chg="modSp">
        <pc:chgData name="Camiel Reijnders" userId="b6774bc5-0cd0-4a30-99b0-c8df245a53f6" providerId="ADAL" clId="{15C1A25B-9D5F-45B3-A115-0D8D8EB69F23}" dt="2020-07-08T09:29:40.055" v="5" actId="20577"/>
        <pc:sldMkLst>
          <pc:docMk/>
          <pc:sldMk cId="2228033243" sldId="319"/>
        </pc:sldMkLst>
        <pc:spChg chg="mod">
          <ac:chgData name="Camiel Reijnders" userId="b6774bc5-0cd0-4a30-99b0-c8df245a53f6" providerId="ADAL" clId="{15C1A25B-9D5F-45B3-A115-0D8D8EB69F23}" dt="2020-07-08T09:29:40.055" v="5" actId="20577"/>
          <ac:spMkLst>
            <pc:docMk/>
            <pc:sldMk cId="2228033243" sldId="319"/>
            <ac:spMk id="2" creationId="{CC0373D4-E852-3444-89CE-E49D7B5900F0}"/>
          </ac:spMkLst>
        </pc:spChg>
      </pc:sldChg>
      <pc:sldChg chg="modSp">
        <pc:chgData name="Camiel Reijnders" userId="b6774bc5-0cd0-4a30-99b0-c8df245a53f6" providerId="ADAL" clId="{15C1A25B-9D5F-45B3-A115-0D8D8EB69F23}" dt="2020-07-08T09:30:19.131" v="28" actId="20577"/>
        <pc:sldMkLst>
          <pc:docMk/>
          <pc:sldMk cId="4290264649" sldId="320"/>
        </pc:sldMkLst>
        <pc:spChg chg="mod">
          <ac:chgData name="Camiel Reijnders" userId="b6774bc5-0cd0-4a30-99b0-c8df245a53f6" providerId="ADAL" clId="{15C1A25B-9D5F-45B3-A115-0D8D8EB69F23}" dt="2020-07-08T09:30:19.131" v="28" actId="20577"/>
          <ac:spMkLst>
            <pc:docMk/>
            <pc:sldMk cId="4290264649" sldId="320"/>
            <ac:spMk id="2" creationId="{FA12216D-BD5E-CA4F-AB43-39FEFC952C8A}"/>
          </ac:spMkLst>
        </pc:spChg>
      </pc:sldChg>
    </pc:docChg>
  </pc:docChgLst>
  <pc:docChgLst>
    <pc:chgData name="Aura Vernooy" userId="216637d4-cffc-474f-89da-35334b0137af" providerId="ADAL" clId="{0B657B0C-700B-4734-8FF1-F7FE2C6783A2}"/>
    <pc:docChg chg="modSld">
      <pc:chgData name="Aura Vernooy" userId="216637d4-cffc-474f-89da-35334b0137af" providerId="ADAL" clId="{0B657B0C-700B-4734-8FF1-F7FE2C6783A2}" dt="2019-08-14T13:57:47.889" v="2" actId="403"/>
      <pc:docMkLst>
        <pc:docMk/>
      </pc:docMkLst>
      <pc:sldChg chg="modSp">
        <pc:chgData name="Aura Vernooy" userId="216637d4-cffc-474f-89da-35334b0137af" providerId="ADAL" clId="{0B657B0C-700B-4734-8FF1-F7FE2C6783A2}" dt="2019-08-14T13:57:47.889" v="2" actId="403"/>
        <pc:sldMkLst>
          <pc:docMk/>
          <pc:sldMk cId="3689317147" sldId="306"/>
        </pc:sldMkLst>
        <pc:spChg chg="mod">
          <ac:chgData name="Aura Vernooy" userId="216637d4-cffc-474f-89da-35334b0137af" providerId="ADAL" clId="{0B657B0C-700B-4734-8FF1-F7FE2C6783A2}" dt="2019-08-14T13:57:47.889" v="2" actId="403"/>
          <ac:spMkLst>
            <pc:docMk/>
            <pc:sldMk cId="3689317147" sldId="306"/>
            <ac:spMk id="3" creationId="{164AF5A4-0C9C-AD48-9AE7-0A35946BA5ED}"/>
          </ac:spMkLst>
        </pc:spChg>
      </pc:sldChg>
    </pc:docChg>
  </pc:docChgLst>
  <pc:docChgLst>
    <pc:chgData name="Charlotte Schreuder" userId="ebe3dcd6-a19a-475b-9fd2-5aec667b81ea" providerId="ADAL" clId="{CEE74394-51B1-CE42-A5A5-308CC38427D5}"/>
    <pc:docChg chg="modSld">
      <pc:chgData name="Charlotte Schreuder" userId="ebe3dcd6-a19a-475b-9fd2-5aec667b81ea" providerId="ADAL" clId="{CEE74394-51B1-CE42-A5A5-308CC38427D5}" dt="2019-08-16T12:18:08.388" v="0" actId="207"/>
      <pc:docMkLst>
        <pc:docMk/>
      </pc:docMkLst>
      <pc:sldChg chg="modSp">
        <pc:chgData name="Charlotte Schreuder" userId="ebe3dcd6-a19a-475b-9fd2-5aec667b81ea" providerId="ADAL" clId="{CEE74394-51B1-CE42-A5A5-308CC38427D5}" dt="2019-08-16T12:18:08.388" v="0" actId="207"/>
        <pc:sldMkLst>
          <pc:docMk/>
          <pc:sldMk cId="3689317147" sldId="306"/>
        </pc:sldMkLst>
        <pc:spChg chg="mod">
          <ac:chgData name="Charlotte Schreuder" userId="ebe3dcd6-a19a-475b-9fd2-5aec667b81ea" providerId="ADAL" clId="{CEE74394-51B1-CE42-A5A5-308CC38427D5}" dt="2019-08-16T12:18:08.388" v="0" actId="207"/>
          <ac:spMkLst>
            <pc:docMk/>
            <pc:sldMk cId="3689317147" sldId="306"/>
            <ac:spMk id="3" creationId="{164AF5A4-0C9C-AD48-9AE7-0A35946BA5E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18-3-2021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9470999" cy="1307204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 dirty="0" err="1"/>
              <a:t>Usecase</a:t>
            </a:r>
            <a:br>
              <a:rPr lang="nl-NL" dirty="0"/>
            </a:br>
            <a:r>
              <a:rPr lang="nl-NL" dirty="0"/>
              <a:t>informatiestandaard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7600" y="630495"/>
            <a:ext cx="7616800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Aanleverformat kwalificatiemateriaal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10819474" cy="1758054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rgbClr val="E17032"/>
                </a:solidFill>
              </a:rPr>
              <a:t>Raadplegen</a:t>
            </a:r>
            <a:br>
              <a:rPr lang="nl-NL" sz="5400" dirty="0">
                <a:solidFill>
                  <a:srgbClr val="E17032"/>
                </a:solidFill>
              </a:rPr>
            </a:br>
            <a:r>
              <a:rPr lang="nl-NL" sz="5400" dirty="0">
                <a:solidFill>
                  <a:srgbClr val="E17032"/>
                </a:solidFill>
              </a:rPr>
              <a:t>Laboratoriumresultaten</a:t>
            </a:r>
            <a:endParaRPr lang="nl-NL" sz="5400" b="0" i="1" dirty="0">
              <a:solidFill>
                <a:srgbClr val="E1703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: 1.1.3	 </a:t>
            </a:r>
          </a:p>
          <a:p>
            <a:r>
              <a:rPr lang="nl-NL" dirty="0">
                <a:solidFill>
                  <a:srgbClr val="E17032"/>
                </a:solidFill>
              </a:rPr>
              <a:t>Publicatiedatum	: 2019.01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Zorgaanbieder</a:t>
            </a:r>
            <a:br>
              <a:rPr lang="nl-NL" sz="3600" dirty="0"/>
            </a:b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600234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…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85386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Laboratoriumresultaten</a:t>
            </a:r>
            <a:br>
              <a:rPr lang="nl-NL" sz="3600" dirty="0"/>
            </a:b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50185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…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27407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899688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Herleidbaarheidsgegevens tonen </a:t>
            </a:r>
            <a:br>
              <a:rPr lang="nl-NL" sz="3600" dirty="0"/>
            </a:br>
            <a:r>
              <a:rPr lang="nl-NL" sz="3600" dirty="0"/>
              <a:t>scenario 1.2</a:t>
            </a:r>
          </a:p>
        </p:txBody>
      </p:sp>
    </p:spTree>
    <p:extLst>
      <p:ext uri="{BB962C8B-B14F-4D97-AF65-F5344CB8AC3E}">
        <p14:creationId xmlns:p14="http://schemas.microsoft.com/office/powerpoint/2010/main" val="22280332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Herleidbaarheidsgegevens van Alexandra </a:t>
            </a:r>
            <a:r>
              <a:rPr lang="nl-NL" dirty="0" err="1"/>
              <a:t>XXX_Aantrekker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902646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r>
              <a:rPr lang="nl-NL" sz="1800"/>
              <a:t>Naam leverancier		:  </a:t>
            </a:r>
          </a:p>
          <a:p>
            <a:r>
              <a:rPr lang="nl-NL" sz="1800"/>
              <a:t>Leveranciersnummer		: </a:t>
            </a:r>
          </a:p>
          <a:p>
            <a:endParaRPr lang="nl-NL" sz="1800"/>
          </a:p>
          <a:p>
            <a:r>
              <a:rPr lang="nl-NL" sz="1800"/>
              <a:t>Naam applicatie		: </a:t>
            </a:r>
          </a:p>
          <a:p>
            <a:r>
              <a:rPr lang="nl-NL" sz="1800"/>
              <a:t>Versienummer applicatie	: </a:t>
            </a:r>
          </a:p>
          <a:p>
            <a:endParaRPr lang="nl-NL" sz="1800"/>
          </a:p>
          <a:p>
            <a:r>
              <a:rPr lang="nl-NL" sz="1800"/>
              <a:t>Start kwalificatieslot		: </a:t>
            </a:r>
          </a:p>
          <a:p>
            <a:endParaRPr lang="nl-NL" sz="1800"/>
          </a:p>
          <a:p>
            <a:r>
              <a:rPr lang="nl-NL" sz="1800"/>
              <a:t>Datum aanleveren format	: </a:t>
            </a:r>
          </a:p>
          <a:p>
            <a:endParaRPr lang="nl-NL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executie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7355" y="1159933"/>
            <a:ext cx="10355703" cy="4977791"/>
          </a:xfrm>
        </p:spPr>
        <p:txBody>
          <a:bodyPr vert="horz" lIns="91428" tIns="45714" rIns="91428" bIns="45714" rtlCol="0" anchor="t">
            <a:normAutofit/>
          </a:bodyPr>
          <a:lstStyle/>
          <a:p>
            <a:r>
              <a:rPr lang="nl-NL" sz="1600"/>
              <a:t>Vul onderin de link van de </a:t>
            </a:r>
            <a:r>
              <a:rPr lang="nl-NL" sz="1600" err="1"/>
              <a:t>Touchstone</a:t>
            </a:r>
            <a:r>
              <a:rPr lang="nl-NL" sz="1600"/>
              <a:t> executie</a:t>
            </a:r>
          </a:p>
          <a:p>
            <a:r>
              <a:rPr lang="nl-NL" sz="1600">
                <a:latin typeface="Verdana"/>
                <a:ea typeface="Verdana"/>
              </a:rPr>
              <a:t>Gebruik alleen het testoverzicht, herkenbaar aan dit format</a:t>
            </a:r>
          </a:p>
          <a:p>
            <a:r>
              <a:rPr lang="nl-NL" sz="1600" b="0"/>
              <a:t>https://touchstone.aegis.net/touchstone/execution?exec=&lt;ID-CODE&gt;</a:t>
            </a:r>
          </a:p>
          <a:p>
            <a:endParaRPr lang="nl-NL" sz="1600"/>
          </a:p>
          <a:p>
            <a:endParaRPr lang="nl-NL" sz="1600"/>
          </a:p>
          <a:p>
            <a:r>
              <a:rPr lang="nl-NL" sz="1600"/>
              <a:t>Vul hier de link:  </a:t>
            </a:r>
          </a:p>
          <a:p>
            <a:endParaRPr lang="nl-NL" sz="1200"/>
          </a:p>
          <a:p>
            <a:r>
              <a:rPr lang="nl-NL" sz="1600"/>
              <a:t>Datum uitvoeren test: </a:t>
            </a:r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0D123CA-9AD1-4A1D-AACE-8C12DEC3D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356" y="2483915"/>
            <a:ext cx="6542823" cy="35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4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88" y="2022844"/>
            <a:ext cx="10290036" cy="2812312"/>
          </a:xfrm>
        </p:spPr>
        <p:txBody>
          <a:bodyPr>
            <a:no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Tonen gegevens </a:t>
            </a:r>
            <a:br>
              <a:rPr lang="nl-NL" sz="3600" dirty="0"/>
            </a:br>
            <a:r>
              <a:rPr lang="nl-NL" sz="3600" dirty="0"/>
              <a:t>laboratoriumresultaten </a:t>
            </a:r>
            <a:br>
              <a:rPr lang="nl-NL" sz="3600" dirty="0"/>
            </a:br>
            <a:r>
              <a:rPr lang="nl-NL" sz="3600" dirty="0"/>
              <a:t>Scenario 1.1</a:t>
            </a:r>
          </a:p>
        </p:txBody>
      </p:sp>
    </p:spTree>
    <p:extLst>
      <p:ext uri="{BB962C8B-B14F-4D97-AF65-F5344CB8AC3E}">
        <p14:creationId xmlns:p14="http://schemas.microsoft.com/office/powerpoint/2010/main" val="1396498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Patiëntgegevens</a:t>
            </a:r>
            <a:br>
              <a:rPr lang="nl-NL" sz="3600" dirty="0"/>
            </a:b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…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Zorgverlener</a:t>
            </a:r>
            <a:br>
              <a:rPr lang="nl-NL" sz="3600" dirty="0"/>
            </a:b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2124519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…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3956645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0838D165C4A4491970CE4928C7B9B" ma:contentTypeVersion="8" ma:contentTypeDescription="Een nieuw document maken." ma:contentTypeScope="" ma:versionID="b37cf08cdf6b4ac202005961099138ad">
  <xsd:schema xmlns:xsd="http://www.w3.org/2001/XMLSchema" xmlns:xs="http://www.w3.org/2001/XMLSchema" xmlns:p="http://schemas.microsoft.com/office/2006/metadata/properties" xmlns:ns2="0e90b133-1196-4484-9b86-631ee058e62e" xmlns:ns3="bf8e51ed-0b39-4e47-9ddc-8b8b46bfd716" targetNamespace="http://schemas.microsoft.com/office/2006/metadata/properties" ma:root="true" ma:fieldsID="515877cf521959465d3bc49395fd9dc3" ns2:_="" ns3:_="">
    <xsd:import namespace="0e90b133-1196-4484-9b86-631ee058e62e"/>
    <xsd:import namespace="bf8e51ed-0b39-4e47-9ddc-8b8b46bfd7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0b133-1196-4484-9b86-631ee058e6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8e51ed-0b39-4e47-9ddc-8b8b46bfd7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6803B14-7EBE-4005-9148-116AD9BB46D8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c9309f2a-e493-41e5-bc1f-ce1ae85ad224"/>
    <ds:schemaRef ds:uri="http://purl.org/dc/elements/1.1/"/>
    <ds:schemaRef ds:uri="http://schemas.microsoft.com/office/2006/metadata/properties"/>
    <ds:schemaRef ds:uri="d8b013f3-f757-4442-942f-c178d59a4411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A0EE9B3-77D5-4238-A868-4BC34032D9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90b133-1196-4484-9b86-631ee058e62e"/>
    <ds:schemaRef ds:uri="bf8e51ed-0b39-4e47-9ddc-8b8b46bfd7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24</TotalTime>
  <Words>238</Words>
  <Application>Microsoft Office PowerPoint</Application>
  <PresentationFormat>Aangepast</PresentationFormat>
  <Paragraphs>46</Paragraphs>
  <Slides>16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16</vt:i4>
      </vt:variant>
    </vt:vector>
  </HeadingPairs>
  <TitlesOfParts>
    <vt:vector size="22" baseType="lpstr">
      <vt:lpstr>.AppleSystemUIFont</vt:lpstr>
      <vt:lpstr>Arial</vt:lpstr>
      <vt:lpstr>Calibri</vt:lpstr>
      <vt:lpstr>Verdana</vt:lpstr>
      <vt:lpstr>Nictiz16x9_NL</vt:lpstr>
      <vt:lpstr>Nictiz16x9_NL_corporate</vt:lpstr>
      <vt:lpstr>Raadplegen Laboratoriumresultaten</vt:lpstr>
      <vt:lpstr>Algemene informatie vul hier je informatie aan</vt:lpstr>
      <vt:lpstr>Gebruik aanleverformat</vt:lpstr>
      <vt:lpstr>Touchstone executie</vt:lpstr>
      <vt:lpstr>Tonen gegevens  laboratoriumresultaten  Scenario 1.1</vt:lpstr>
      <vt:lpstr>Patiëntgegevens </vt:lpstr>
      <vt:lpstr>…</vt:lpstr>
      <vt:lpstr>Zorgverlener </vt:lpstr>
      <vt:lpstr>…</vt:lpstr>
      <vt:lpstr>Zorgaanbieder </vt:lpstr>
      <vt:lpstr>…</vt:lpstr>
      <vt:lpstr>Laboratoriumresultaten </vt:lpstr>
      <vt:lpstr>…</vt:lpstr>
      <vt:lpstr>Herleidbaarheidsgegevens tonen  scenario 1.2</vt:lpstr>
      <vt:lpstr>Herleidbaarheidsgegevens van Alexandra XXX_Aantrekker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Terrence Young</cp:lastModifiedBy>
  <cp:revision>2</cp:revision>
  <dcterms:created xsi:type="dcterms:W3CDTF">2019-08-02T18:27:37Z</dcterms:created>
  <dcterms:modified xsi:type="dcterms:W3CDTF">2021-03-18T10:38:07Z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0x010100A6C0838D165C4A4491970CE4928C7B9B</vt:lpwstr>
  </property>
  <property fmtid="{D5CDD505-2E9C-101B-9397-08002B2CF9AE}" pid="3" name="Order">
    <vt:r8>100</vt:r8>
  </property>
</Properties>
</file>