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0"/>
  </p:notesMasterIdLst>
  <p:sldIdLst>
    <p:sldId id="265" r:id="rId6"/>
    <p:sldId id="307" r:id="rId7"/>
    <p:sldId id="264" r:id="rId8"/>
    <p:sldId id="318" r:id="rId9"/>
    <p:sldId id="299" r:id="rId10"/>
    <p:sldId id="270" r:id="rId11"/>
    <p:sldId id="271" r:id="rId12"/>
    <p:sldId id="272" r:id="rId13"/>
    <p:sldId id="274" r:id="rId14"/>
    <p:sldId id="275" r:id="rId15"/>
    <p:sldId id="308" r:id="rId16"/>
    <p:sldId id="309" r:id="rId17"/>
    <p:sldId id="276" r:id="rId18"/>
    <p:sldId id="277" r:id="rId19"/>
    <p:sldId id="278" r:id="rId20"/>
    <p:sldId id="279" r:id="rId21"/>
    <p:sldId id="310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311" r:id="rId30"/>
    <p:sldId id="312" r:id="rId31"/>
    <p:sldId id="287" r:id="rId32"/>
    <p:sldId id="288" r:id="rId33"/>
    <p:sldId id="289" r:id="rId34"/>
    <p:sldId id="290" r:id="rId35"/>
    <p:sldId id="315" r:id="rId36"/>
    <p:sldId id="316" r:id="rId37"/>
    <p:sldId id="317" r:id="rId38"/>
    <p:sldId id="261" r:id="rId3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9DF7BB-A400-144D-90AF-83471C4090B8}" v="1" dt="2019-08-16T12:13:50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/>
    <p:restoredTop sz="94720"/>
  </p:normalViewPr>
  <p:slideViewPr>
    <p:cSldViewPr snapToGrid="0">
      <p:cViewPr varScale="1">
        <p:scale>
          <a:sx n="99" d="100"/>
          <a:sy n="99" d="100"/>
        </p:scale>
        <p:origin x="25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a Vernooy" userId="216637d4-cffc-474f-89da-35334b0137af" providerId="ADAL" clId="{8A76C770-C5AE-41CF-8D86-01502333F030}"/>
    <pc:docChg chg="undo redo custSel addSld delSld modSld sldOrd">
      <pc:chgData name="Aura Vernooy" userId="216637d4-cffc-474f-89da-35334b0137af" providerId="ADAL" clId="{8A76C770-C5AE-41CF-8D86-01502333F030}" dt="2019-08-14T14:37:29.463" v="252" actId="20577"/>
      <pc:docMkLst>
        <pc:docMk/>
      </pc:docMkLst>
      <pc:sldChg chg="modSp">
        <pc:chgData name="Aura Vernooy" userId="216637d4-cffc-474f-89da-35334b0137af" providerId="ADAL" clId="{8A76C770-C5AE-41CF-8D86-01502333F030}" dt="2019-08-14T14:34:27.496" v="238" actId="20577"/>
        <pc:sldMkLst>
          <pc:docMk/>
          <pc:sldMk cId="3689317147" sldId="306"/>
        </pc:sldMkLst>
        <pc:spChg chg="mod">
          <ac:chgData name="Aura Vernooy" userId="216637d4-cffc-474f-89da-35334b0137af" providerId="ADAL" clId="{8A76C770-C5AE-41CF-8D86-01502333F030}" dt="2019-08-14T14:34:27.496" v="238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addSp delSp modSp">
        <pc:chgData name="Aura Vernooy" userId="216637d4-cffc-474f-89da-35334b0137af" providerId="ADAL" clId="{8A76C770-C5AE-41CF-8D86-01502333F030}" dt="2019-08-14T14:30:39.151" v="225" actId="20577"/>
        <pc:sldMkLst>
          <pc:docMk/>
          <pc:sldMk cId="743313468" sldId="307"/>
        </pc:sldMkLst>
        <pc:spChg chg="mod">
          <ac:chgData name="Aura Vernooy" userId="216637d4-cffc-474f-89da-35334b0137af" providerId="ADAL" clId="{8A76C770-C5AE-41CF-8D86-01502333F030}" dt="2019-08-14T14:30:39.151" v="225" actId="20577"/>
          <ac:spMkLst>
            <pc:docMk/>
            <pc:sldMk cId="743313468" sldId="307"/>
            <ac:spMk id="3" creationId="{77CBB6BB-2478-5742-917D-36C77AA2510B}"/>
          </ac:spMkLst>
        </pc:spChg>
        <pc:picChg chg="add del mod">
          <ac:chgData name="Aura Vernooy" userId="216637d4-cffc-474f-89da-35334b0137af" providerId="ADAL" clId="{8A76C770-C5AE-41CF-8D86-01502333F030}" dt="2019-08-14T14:29:46.590" v="140"/>
          <ac:picMkLst>
            <pc:docMk/>
            <pc:sldMk cId="743313468" sldId="307"/>
            <ac:picMk id="4" creationId="{223B4223-CE6B-4388-A602-9FD9F1E1FA09}"/>
          </ac:picMkLst>
        </pc:picChg>
      </pc:sldChg>
      <pc:sldChg chg="modSp">
        <pc:chgData name="Aura Vernooy" userId="216637d4-cffc-474f-89da-35334b0137af" providerId="ADAL" clId="{8A76C770-C5AE-41CF-8D86-01502333F030}" dt="2019-08-14T14:37:29.463" v="252" actId="20577"/>
        <pc:sldMkLst>
          <pc:docMk/>
          <pc:sldMk cId="3471860103" sldId="315"/>
        </pc:sldMkLst>
        <pc:spChg chg="mod">
          <ac:chgData name="Aura Vernooy" userId="216637d4-cffc-474f-89da-35334b0137af" providerId="ADAL" clId="{8A76C770-C5AE-41CF-8D86-01502333F030}" dt="2019-08-14T14:37:29.463" v="252" actId="20577"/>
          <ac:spMkLst>
            <pc:docMk/>
            <pc:sldMk cId="3471860103" sldId="315"/>
            <ac:spMk id="2" creationId="{CC0373D4-E852-3444-89CE-E49D7B5900F0}"/>
          </ac:spMkLst>
        </pc:spChg>
      </pc:sldChg>
    </pc:docChg>
  </pc:docChgLst>
  <pc:docChgLst>
    <pc:chgData name="Charlotte Schreuder" userId="ebe3dcd6-a19a-475b-9fd2-5aec667b81ea" providerId="ADAL" clId="{48B86644-A8B4-7F4D-9FE6-F05639DF621B}"/>
    <pc:docChg chg="custSel addSld modSld sldOrd">
      <pc:chgData name="Charlotte Schreuder" userId="ebe3dcd6-a19a-475b-9fd2-5aec667b81ea" providerId="ADAL" clId="{48B86644-A8B4-7F4D-9FE6-F05639DF621B}" dt="2019-08-08T12:45:45.905" v="5"/>
      <pc:docMkLst>
        <pc:docMk/>
      </pc:docMkLst>
      <pc:sldChg chg="modSp">
        <pc:chgData name="Charlotte Schreuder" userId="ebe3dcd6-a19a-475b-9fd2-5aec667b81ea" providerId="ADAL" clId="{48B86644-A8B4-7F4D-9FE6-F05639DF621B}" dt="2019-08-08T12:41:57.569" v="3" actId="5793"/>
        <pc:sldMkLst>
          <pc:docMk/>
          <pc:sldMk cId="524030774" sldId="275"/>
        </pc:sldMkLst>
        <pc:spChg chg="mod">
          <ac:chgData name="Charlotte Schreuder" userId="ebe3dcd6-a19a-475b-9fd2-5aec667b81ea" providerId="ADAL" clId="{48B86644-A8B4-7F4D-9FE6-F05639DF621B}" dt="2019-08-08T12:41:57.569" v="3" actId="5793"/>
          <ac:spMkLst>
            <pc:docMk/>
            <pc:sldMk cId="524030774" sldId="275"/>
            <ac:spMk id="2" creationId="{FA12216D-BD5E-CA4F-AB43-39FEFC952C8A}"/>
          </ac:spMkLst>
        </pc:spChg>
      </pc:sldChg>
      <pc:sldChg chg="add">
        <pc:chgData name="Charlotte Schreuder" userId="ebe3dcd6-a19a-475b-9fd2-5aec667b81ea" providerId="ADAL" clId="{48B86644-A8B4-7F4D-9FE6-F05639DF621B}" dt="2019-08-08T12:45:45.905" v="5"/>
        <pc:sldMkLst>
          <pc:docMk/>
          <pc:sldMk cId="3471860103" sldId="315"/>
        </pc:sldMkLst>
      </pc:sldChg>
      <pc:sldChg chg="add">
        <pc:chgData name="Charlotte Schreuder" userId="ebe3dcd6-a19a-475b-9fd2-5aec667b81ea" providerId="ADAL" clId="{48B86644-A8B4-7F4D-9FE6-F05639DF621B}" dt="2019-08-08T12:45:45.905" v="5"/>
        <pc:sldMkLst>
          <pc:docMk/>
          <pc:sldMk cId="1701400752" sldId="316"/>
        </pc:sldMkLst>
      </pc:sldChg>
      <pc:sldChg chg="add">
        <pc:chgData name="Charlotte Schreuder" userId="ebe3dcd6-a19a-475b-9fd2-5aec667b81ea" providerId="ADAL" clId="{48B86644-A8B4-7F4D-9FE6-F05639DF621B}" dt="2019-08-08T12:45:45.905" v="5"/>
        <pc:sldMkLst>
          <pc:docMk/>
          <pc:sldMk cId="772736428" sldId="317"/>
        </pc:sldMkLst>
      </pc:sldChg>
    </pc:docChg>
  </pc:docChgLst>
  <pc:docChgLst>
    <pc:chgData name="Charlotte Schreuder" userId="ebe3dcd6-a19a-475b-9fd2-5aec667b81ea" providerId="ADAL" clId="{A89DF7BB-A400-144D-90AF-83471C4090B8}"/>
    <pc:docChg chg="modSld">
      <pc:chgData name="Charlotte Schreuder" userId="ebe3dcd6-a19a-475b-9fd2-5aec667b81ea" providerId="ADAL" clId="{A89DF7BB-A400-144D-90AF-83471C4090B8}" dt="2019-08-16T12:13:50.325" v="0" actId="207"/>
      <pc:docMkLst>
        <pc:docMk/>
      </pc:docMkLst>
      <pc:sldChg chg="modSp">
        <pc:chgData name="Charlotte Schreuder" userId="ebe3dcd6-a19a-475b-9fd2-5aec667b81ea" providerId="ADAL" clId="{A89DF7BB-A400-144D-90AF-83471C4090B8}" dt="2019-08-16T12:13:50.325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A89DF7BB-A400-144D-90AF-83471C4090B8}" dt="2019-08-16T12:13:50.325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 err="1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Basisgegevens GGZ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0.1.0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3.3 – Juridische status</a:t>
            </a:r>
          </a:p>
        </p:txBody>
      </p:sp>
    </p:spTree>
    <p:extLst>
      <p:ext uri="{BB962C8B-B14F-4D97-AF65-F5344CB8AC3E}">
        <p14:creationId xmlns:p14="http://schemas.microsoft.com/office/powerpoint/2010/main" val="1582169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3.4 – </a:t>
            </a:r>
            <a:r>
              <a:rPr lang="nl-NL" dirty="0" err="1"/>
              <a:t>Vrijheidsbeperkende</a:t>
            </a:r>
            <a:r>
              <a:rPr lang="nl-NL" dirty="0"/>
              <a:t> maatregelen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D2A14B8-A819-D34D-928A-40D79F3D55D3}"/>
              </a:ext>
            </a:extLst>
          </p:cNvPr>
          <p:cNvSpPr txBox="1"/>
          <p:nvPr/>
        </p:nvSpPr>
        <p:spPr>
          <a:xfrm>
            <a:off x="1319660" y="5679923"/>
            <a:ext cx="955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Altijd verplicht voor zorgsetting ‘zorg met verblijf’, niet verplicht voor zorgsetting ‘ambulante zorg’</a:t>
            </a:r>
          </a:p>
        </p:txBody>
      </p:sp>
    </p:spTree>
    <p:extLst>
      <p:ext uri="{BB962C8B-B14F-4D97-AF65-F5344CB8AC3E}">
        <p14:creationId xmlns:p14="http://schemas.microsoft.com/office/powerpoint/2010/main" val="2348333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7.2 -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57785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7.3 - Tabakgebruik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1274868"/>
            <a:ext cx="10357052" cy="4703391"/>
          </a:xfrm>
        </p:spPr>
        <p:txBody>
          <a:bodyPr>
            <a:normAutofit/>
          </a:bodyPr>
          <a:lstStyle/>
          <a:p>
            <a:r>
              <a:rPr lang="nl-NL" sz="1600" dirty="0"/>
              <a:t>Naam leverancier		:  </a:t>
            </a:r>
          </a:p>
          <a:p>
            <a:r>
              <a:rPr lang="nl-NL" sz="1600" dirty="0"/>
              <a:t>Zorgsetting			: </a:t>
            </a:r>
            <a:r>
              <a:rPr lang="nl-NL" sz="1600" b="0" i="1" dirty="0"/>
              <a:t>Ambulante zorg of Zorg met verblijf?</a:t>
            </a:r>
            <a:endParaRPr lang="nl-NL" sz="1600" dirty="0"/>
          </a:p>
          <a:p>
            <a:r>
              <a:rPr lang="nl-NL" sz="1600" dirty="0"/>
              <a:t>Leveranciersnummer		: </a:t>
            </a:r>
          </a:p>
          <a:p>
            <a:endParaRPr lang="nl-NL" sz="1600" dirty="0"/>
          </a:p>
          <a:p>
            <a:r>
              <a:rPr lang="nl-NL" sz="1600" dirty="0"/>
              <a:t>Naam applicatie		: </a:t>
            </a:r>
          </a:p>
          <a:p>
            <a:r>
              <a:rPr lang="nl-NL" sz="1600" dirty="0"/>
              <a:t>Versienummer applicatie	: </a:t>
            </a:r>
          </a:p>
          <a:p>
            <a:endParaRPr lang="nl-NL" sz="1600" dirty="0"/>
          </a:p>
          <a:p>
            <a:r>
              <a:rPr lang="nl-NL" sz="1600" dirty="0"/>
              <a:t>Start kwalificatieslot		: </a:t>
            </a:r>
          </a:p>
          <a:p>
            <a:endParaRPr lang="nl-NL" sz="1600" dirty="0"/>
          </a:p>
          <a:p>
            <a:r>
              <a:rPr lang="nl-NL" sz="1600" dirty="0"/>
              <a:t>Datum aanleveren format	: 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8.2 - Gezinssituatie</a:t>
            </a:r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8.3 - Taalvaardigheid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8.4 – Participatie in maatschappij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Vragenlijsten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Verslagen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10.2 - Regiebehandelaar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Basisgegevens GGZ en FHIR berichten scenario 1.2 t/m 1.4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471860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– Patiëntgegevens </a:t>
            </a:r>
          </a:p>
        </p:txBody>
      </p:sp>
    </p:spTree>
    <p:extLst>
      <p:ext uri="{BB962C8B-B14F-4D97-AF65-F5344CB8AC3E}">
        <p14:creationId xmlns:p14="http://schemas.microsoft.com/office/powerpoint/2010/main" val="17014007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7727364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 en FHIR berichten 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FD6D624A48D4F9CBD90970ACEA807" ma:contentTypeVersion="9" ma:contentTypeDescription="Een nieuw document maken." ma:contentTypeScope="" ma:versionID="0c521f26015b906745d4cb1a0f5d0f44">
  <xsd:schema xmlns:xsd="http://www.w3.org/2001/XMLSchema" xmlns:xs="http://www.w3.org/2001/XMLSchema" xmlns:p="http://schemas.microsoft.com/office/2006/metadata/properties" xmlns:ns2="57a454f0-5ff0-4018-a0a2-a3194bf03426" xmlns:ns3="894454b1-9258-4102-a48c-c339664a305b" targetNamespace="http://schemas.microsoft.com/office/2006/metadata/properties" ma:root="true" ma:fieldsID="465359106430cd1b53a82050a66d0350" ns2:_="" ns3:_="">
    <xsd:import namespace="57a454f0-5ff0-4018-a0a2-a3194bf03426"/>
    <xsd:import namespace="894454b1-9258-4102-a48c-c339664a30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454f0-5ff0-4018-a0a2-a3194bf034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454b1-9258-4102-a48c-c339664a3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CA1237-EC64-479B-B73D-3CC4A86325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454f0-5ff0-4018-a0a2-a3194bf03426"/>
    <ds:schemaRef ds:uri="894454b1-9258-4102-a48c-c339664a3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7a454f0-5ff0-4018-a0a2-a3194bf03426"/>
    <ds:schemaRef ds:uri="http://purl.org/dc/terms/"/>
    <ds:schemaRef ds:uri="http://schemas.openxmlformats.org/package/2006/metadata/core-properties"/>
    <ds:schemaRef ds:uri="894454b1-9258-4102-a48c-c339664a305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38</TotalTime>
  <Words>379</Words>
  <Application>Microsoft Office PowerPoint</Application>
  <PresentationFormat>Aangepast</PresentationFormat>
  <Paragraphs>66</Paragraphs>
  <Slides>34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34</vt:i4>
      </vt:variant>
    </vt:vector>
  </HeadingPairs>
  <TitlesOfParts>
    <vt:vector size="40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Basisgegevens GGZ</vt:lpstr>
      <vt:lpstr>Algemene informatie vul hier je informatie aan</vt:lpstr>
      <vt:lpstr>Gebruik aanleverformat</vt:lpstr>
      <vt:lpstr>Touchstone executie</vt:lpstr>
      <vt:lpstr>Basisgegevens GGZ en FHIR berichten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– Wilsverklaringen </vt:lpstr>
      <vt:lpstr>Sectie 3.3 – Juridische status</vt:lpstr>
      <vt:lpstr>Sectie 3.4 – Vrijheidsbeperkende maatregelen</vt:lpstr>
      <vt:lpstr>Sectie 4.1 - Contactpersoon</vt:lpstr>
      <vt:lpstr>Sectie 5.1 – Functionele/mentale status</vt:lpstr>
      <vt:lpstr>Sectie 6.1 – Problemen (incl. diagnoses)</vt:lpstr>
      <vt:lpstr>Sectie 7.1 - Drugsgebruik</vt:lpstr>
      <vt:lpstr>Sectie 7.2 - Alcoholgebruik</vt:lpstr>
      <vt:lpstr>Sectie 7.3 - Tabakgebruik</vt:lpstr>
      <vt:lpstr>Sectie 8.1 - Woonsituatie</vt:lpstr>
      <vt:lpstr>Sectie 8.2 - Gezinssituatie</vt:lpstr>
      <vt:lpstr>Sectie 8.3 - Taalvaardigheid</vt:lpstr>
      <vt:lpstr>Sectie 8.4 – Participatie in maatschappij</vt:lpstr>
      <vt:lpstr>Sectie 9.1 – Laboratoriumuitslagen</vt:lpstr>
      <vt:lpstr>Sectie 9.2 - Vragenlijsten</vt:lpstr>
      <vt:lpstr>Sectie 9.3 - Verrichtingen</vt:lpstr>
      <vt:lpstr>Sectie 9.4 - Verslagen</vt:lpstr>
      <vt:lpstr>Sectie 10.1 - Huisarts</vt:lpstr>
      <vt:lpstr>Sectie 10.2 - Regiebehandelaar</vt:lpstr>
      <vt:lpstr>Sectie 10.3 – Overige behandelaars</vt:lpstr>
      <vt:lpstr>Sectie 10.4 - Zorgaanbieder</vt:lpstr>
      <vt:lpstr>Basisgegevens GGZ en FHIR berichten scenario 1.2 t/m 1.4</vt:lpstr>
      <vt:lpstr>Sectie 1.1 – Patiëntgegevens </vt:lpstr>
      <vt:lpstr>Sectie 1.2 – Burgerlijke staat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0x01010015FFD6D624A48D4F9CBD90970ACEA807</vt:lpwstr>
  </property>
  <property fmtid="{D5CDD505-2E9C-101B-9397-08002B2CF9AE}" pid="3" name="Order">
    <vt:r8>100</vt:r8>
  </property>
</Properties>
</file>