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1"/>
  </p:notesMasterIdLst>
  <p:sldIdLst>
    <p:sldId id="265" r:id="rId6"/>
    <p:sldId id="307" r:id="rId7"/>
    <p:sldId id="264" r:id="rId8"/>
    <p:sldId id="306" r:id="rId9"/>
    <p:sldId id="299" r:id="rId10"/>
    <p:sldId id="270" r:id="rId11"/>
    <p:sldId id="274" r:id="rId12"/>
    <p:sldId id="275" r:id="rId13"/>
    <p:sldId id="276" r:id="rId14"/>
    <p:sldId id="278" r:id="rId15"/>
    <p:sldId id="279" r:id="rId16"/>
    <p:sldId id="285" r:id="rId17"/>
    <p:sldId id="311" r:id="rId18"/>
    <p:sldId id="312" r:id="rId19"/>
    <p:sldId id="318" r:id="rId20"/>
    <p:sldId id="323" r:id="rId21"/>
    <p:sldId id="287" r:id="rId22"/>
    <p:sldId id="288" r:id="rId23"/>
    <p:sldId id="289" r:id="rId24"/>
    <p:sldId id="290" r:id="rId25"/>
    <p:sldId id="319" r:id="rId26"/>
    <p:sldId id="320" r:id="rId27"/>
    <p:sldId id="321" r:id="rId28"/>
    <p:sldId id="322" r:id="rId29"/>
    <p:sldId id="261" r:id="rId30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27CBC1-D17D-0347-8956-14875014C246}" v="3" dt="2020-10-26T09:28:09.9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21"/>
    <p:restoredTop sz="94694"/>
  </p:normalViewPr>
  <p:slideViewPr>
    <p:cSldViewPr snapToGrid="0">
      <p:cViewPr varScale="1">
        <p:scale>
          <a:sx n="121" d="100"/>
          <a:sy n="121" d="100"/>
        </p:scale>
        <p:origin x="552" y="176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48B86644-A8B4-7F4D-9FE6-F05639DF621B}"/>
    <pc:docChg chg="custSel addSld modSld sldOrd">
      <pc:chgData name="Charlotte Schreuder" userId="ebe3dcd6-a19a-475b-9fd2-5aec667b81ea" providerId="ADAL" clId="{48B86644-A8B4-7F4D-9FE6-F05639DF621B}" dt="2019-08-08T12:45:45.905" v="5"/>
      <pc:docMkLst>
        <pc:docMk/>
      </pc:docMkLst>
      <pc:sldChg chg="modSp">
        <pc:chgData name="Charlotte Schreuder" userId="ebe3dcd6-a19a-475b-9fd2-5aec667b81ea" providerId="ADAL" clId="{48B86644-A8B4-7F4D-9FE6-F05639DF621B}" dt="2019-08-08T12:41:57.569" v="3" actId="5793"/>
        <pc:sldMkLst>
          <pc:docMk/>
          <pc:sldMk cId="524030774" sldId="275"/>
        </pc:sldMkLst>
        <pc:spChg chg="mod">
          <ac:chgData name="Charlotte Schreuder" userId="ebe3dcd6-a19a-475b-9fd2-5aec667b81ea" providerId="ADAL" clId="{48B86644-A8B4-7F4D-9FE6-F05639DF621B}" dt="2019-08-08T12:41:57.569" v="3" actId="5793"/>
          <ac:spMkLst>
            <pc:docMk/>
            <pc:sldMk cId="524030774" sldId="275"/>
            <ac:spMk id="2" creationId="{FA12216D-BD5E-CA4F-AB43-39FEFC952C8A}"/>
          </ac:spMkLst>
        </pc:spChg>
      </pc:sldChg>
    </pc:docChg>
  </pc:docChgLst>
  <pc:docChgLst>
    <pc:chgData name="Camiel Reijnders" userId="b6774bc5-0cd0-4a30-99b0-c8df245a53f6" providerId="ADAL" clId="{663AFBC9-9A66-4DEE-97DF-778364750C9D}"/>
    <pc:docChg chg="addSld modSld sldOrd">
      <pc:chgData name="Camiel Reijnders" userId="b6774bc5-0cd0-4a30-99b0-c8df245a53f6" providerId="ADAL" clId="{663AFBC9-9A66-4DEE-97DF-778364750C9D}" dt="2020-07-07T14:36:51.896" v="37" actId="20577"/>
      <pc:docMkLst>
        <pc:docMk/>
      </pc:docMkLst>
      <pc:sldChg chg="modSp">
        <pc:chgData name="Camiel Reijnders" userId="b6774bc5-0cd0-4a30-99b0-c8df245a53f6" providerId="ADAL" clId="{663AFBC9-9A66-4DEE-97DF-778364750C9D}" dt="2020-07-07T14:34:51.672" v="11" actId="20577"/>
        <pc:sldMkLst>
          <pc:docMk/>
          <pc:sldMk cId="3689317147" sldId="306"/>
        </pc:sldMkLst>
        <pc:spChg chg="mod">
          <ac:chgData name="Camiel Reijnders" userId="b6774bc5-0cd0-4a30-99b0-c8df245a53f6" providerId="ADAL" clId="{663AFBC9-9A66-4DEE-97DF-778364750C9D}" dt="2020-07-07T14:34:51.672" v="1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04.765" v="18" actId="20577"/>
        <pc:sldMkLst>
          <pc:docMk/>
          <pc:sldMk cId="3747134525" sldId="321"/>
        </pc:sldMkLst>
        <pc:spChg chg="mod">
          <ac:chgData name="Camiel Reijnders" userId="b6774bc5-0cd0-4a30-99b0-c8df245a53f6" providerId="ADAL" clId="{663AFBC9-9A66-4DEE-97DF-778364750C9D}" dt="2020-07-07T14:36:04.765" v="18" actId="20577"/>
          <ac:spMkLst>
            <pc:docMk/>
            <pc:sldMk cId="3747134525" sldId="321"/>
            <ac:spMk id="2" creationId="{CC0373D4-E852-3444-89CE-E49D7B5900F0}"/>
          </ac:spMkLst>
        </pc:spChg>
      </pc:sldChg>
      <pc:sldChg chg="modSp add ord">
        <pc:chgData name="Camiel Reijnders" userId="b6774bc5-0cd0-4a30-99b0-c8df245a53f6" providerId="ADAL" clId="{663AFBC9-9A66-4DEE-97DF-778364750C9D}" dt="2020-07-07T14:36:51.896" v="37" actId="20577"/>
        <pc:sldMkLst>
          <pc:docMk/>
          <pc:sldMk cId="3868993977" sldId="322"/>
        </pc:sldMkLst>
        <pc:spChg chg="mod">
          <ac:chgData name="Camiel Reijnders" userId="b6774bc5-0cd0-4a30-99b0-c8df245a53f6" providerId="ADAL" clId="{663AFBC9-9A66-4DEE-97DF-778364750C9D}" dt="2020-07-07T14:36:51.896" v="37" actId="20577"/>
          <ac:spMkLst>
            <pc:docMk/>
            <pc:sldMk cId="3868993977" sldId="322"/>
            <ac:spMk id="2" creationId="{A6712FAC-D5FC-3A41-A4EC-7B737B43FE0B}"/>
          </ac:spMkLst>
        </pc:spChg>
      </pc:sldChg>
    </pc:docChg>
  </pc:docChgLst>
  <pc:docChgLst>
    <pc:chgData name="Trudy Hagg" userId="d7c4f057-ab7a-499b-9373-39a51fe840f7" providerId="ADAL" clId="{2C733F1B-1BD0-44BF-847B-79339D4EC863}"/>
    <pc:docChg chg="modSld">
      <pc:chgData name="Trudy Hagg" userId="d7c4f057-ab7a-499b-9373-39a51fe840f7" providerId="ADAL" clId="{2C733F1B-1BD0-44BF-847B-79339D4EC863}" dt="2020-07-31T09:07:07.783" v="21" actId="20577"/>
      <pc:docMkLst>
        <pc:docMk/>
      </pc:docMkLst>
      <pc:sldChg chg="modSp">
        <pc:chgData name="Trudy Hagg" userId="d7c4f057-ab7a-499b-9373-39a51fe840f7" providerId="ADAL" clId="{2C733F1B-1BD0-44BF-847B-79339D4EC863}" dt="2020-07-31T09:07:07.783" v="21" actId="20577"/>
        <pc:sldMkLst>
          <pc:docMk/>
          <pc:sldMk cId="1188992301" sldId="265"/>
        </pc:sldMkLst>
        <pc:spChg chg="mod">
          <ac:chgData name="Trudy Hagg" userId="d7c4f057-ab7a-499b-9373-39a51fe840f7" providerId="ADAL" clId="{2C733F1B-1BD0-44BF-847B-79339D4EC863}" dt="2020-07-31T09:07:07.783" v="21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Trudy Hagg" userId="d7c4f057-ab7a-499b-9373-39a51fe840f7" providerId="ADAL" clId="{2C733F1B-1BD0-44BF-847B-79339D4EC863}" dt="2020-07-31T09:06:53.816" v="13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Jacob Engel" userId="885b739e-f9a0-4125-af94-282ef9c5d813" providerId="ADAL" clId="{4D27CBC1-D17D-0347-8956-14875014C246}"/>
    <pc:docChg chg="custSel addSld modSld">
      <pc:chgData name="Jacob Engel" userId="885b739e-f9a0-4125-af94-282ef9c5d813" providerId="ADAL" clId="{4D27CBC1-D17D-0347-8956-14875014C246}" dt="2020-10-26T09:28:44.809" v="94" actId="20577"/>
      <pc:docMkLst>
        <pc:docMk/>
      </pc:docMkLst>
      <pc:sldChg chg="modSp mod">
        <pc:chgData name="Jacob Engel" userId="885b739e-f9a0-4125-af94-282ef9c5d813" providerId="ADAL" clId="{4D27CBC1-D17D-0347-8956-14875014C246}" dt="2020-10-21T09:28:41.986" v="1" actId="20577"/>
        <pc:sldMkLst>
          <pc:docMk/>
          <pc:sldMk cId="1188992301" sldId="265"/>
        </pc:sldMkLst>
        <pc:spChg chg="mod">
          <ac:chgData name="Jacob Engel" userId="885b739e-f9a0-4125-af94-282ef9c5d813" providerId="ADAL" clId="{4D27CBC1-D17D-0347-8956-14875014C246}" dt="2020-10-21T09:28:41.986" v="1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 mod">
        <pc:chgData name="Jacob Engel" userId="885b739e-f9a0-4125-af94-282ef9c5d813" providerId="ADAL" clId="{4D27CBC1-D17D-0347-8956-14875014C246}" dt="2020-10-26T09:28:44.809" v="94" actId="20577"/>
        <pc:sldMkLst>
          <pc:docMk/>
          <pc:sldMk cId="3695126927" sldId="299"/>
        </pc:sldMkLst>
        <pc:spChg chg="mod">
          <ac:chgData name="Jacob Engel" userId="885b739e-f9a0-4125-af94-282ef9c5d813" providerId="ADAL" clId="{4D27CBC1-D17D-0347-8956-14875014C246}" dt="2020-10-26T09:28:44.809" v="94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 mod">
        <pc:chgData name="Jacob Engel" userId="885b739e-f9a0-4125-af94-282ef9c5d813" providerId="ADAL" clId="{4D27CBC1-D17D-0347-8956-14875014C246}" dt="2020-10-26T09:28:16.685" v="80" actId="20577"/>
        <pc:sldMkLst>
          <pc:docMk/>
          <pc:sldMk cId="3689317147" sldId="306"/>
        </pc:sldMkLst>
        <pc:spChg chg="mod">
          <ac:chgData name="Jacob Engel" userId="885b739e-f9a0-4125-af94-282ef9c5d813" providerId="ADAL" clId="{4D27CBC1-D17D-0347-8956-14875014C246}" dt="2020-10-26T09:28:16.685" v="80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 add mod">
        <pc:chgData name="Jacob Engel" userId="885b739e-f9a0-4125-af94-282ef9c5d813" providerId="ADAL" clId="{4D27CBC1-D17D-0347-8956-14875014C246}" dt="2020-10-21T09:29:48.360" v="58" actId="20577"/>
        <pc:sldMkLst>
          <pc:docMk/>
          <pc:sldMk cId="947755401" sldId="323"/>
        </pc:sldMkLst>
        <pc:spChg chg="mod">
          <ac:chgData name="Jacob Engel" userId="885b739e-f9a0-4125-af94-282ef9c5d813" providerId="ADAL" clId="{4D27CBC1-D17D-0347-8956-14875014C246}" dt="2020-10-21T09:29:48.360" v="58" actId="20577"/>
          <ac:spMkLst>
            <pc:docMk/>
            <pc:sldMk cId="947755401" sldId="323"/>
            <ac:spMk id="2" creationId="{FA12216D-BD5E-CA4F-AB43-39FEFC952C8A}"/>
          </ac:spMkLst>
        </pc:spChg>
      </pc:sldChg>
    </pc:docChg>
  </pc:docChgLst>
  <pc:docChgLst>
    <pc:chgData name="Aura Vernooy" userId="216637d4-cffc-474f-89da-35334b0137af" providerId="ADAL" clId="{8A76C770-C5AE-41CF-8D86-01502333F030}"/>
    <pc:docChg chg="undo redo custSel addSld delSld modSld sldOrd">
      <pc:chgData name="Aura Vernooy" userId="216637d4-cffc-474f-89da-35334b0137af" providerId="ADAL" clId="{8A76C770-C5AE-41CF-8D86-01502333F030}" dt="2019-08-14T14:37:29.463" v="252" actId="20577"/>
      <pc:docMkLst>
        <pc:docMk/>
      </pc:docMkLst>
      <pc:sldChg chg="modSp">
        <pc:chgData name="Aura Vernooy" userId="216637d4-cffc-474f-89da-35334b0137af" providerId="ADAL" clId="{8A76C770-C5AE-41CF-8D86-01502333F030}" dt="2019-08-14T14:34:27.496" v="238" actId="20577"/>
        <pc:sldMkLst>
          <pc:docMk/>
          <pc:sldMk cId="3689317147" sldId="306"/>
        </pc:sldMkLst>
        <pc:spChg chg="mod">
          <ac:chgData name="Aura Vernooy" userId="216637d4-cffc-474f-89da-35334b0137af" providerId="ADAL" clId="{8A76C770-C5AE-41CF-8D86-01502333F030}" dt="2019-08-14T14:34:27.496" v="238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addSp delSp modSp">
        <pc:chgData name="Aura Vernooy" userId="216637d4-cffc-474f-89da-35334b0137af" providerId="ADAL" clId="{8A76C770-C5AE-41CF-8D86-01502333F030}" dt="2019-08-14T14:30:39.151" v="225" actId="20577"/>
        <pc:sldMkLst>
          <pc:docMk/>
          <pc:sldMk cId="743313468" sldId="307"/>
        </pc:sldMkLst>
        <pc:spChg chg="mod">
          <ac:chgData name="Aura Vernooy" userId="216637d4-cffc-474f-89da-35334b0137af" providerId="ADAL" clId="{8A76C770-C5AE-41CF-8D86-01502333F030}" dt="2019-08-14T14:30:39.151" v="225" actId="20577"/>
          <ac:spMkLst>
            <pc:docMk/>
            <pc:sldMk cId="743313468" sldId="307"/>
            <ac:spMk id="3" creationId="{77CBB6BB-2478-5742-917D-36C77AA2510B}"/>
          </ac:spMkLst>
        </pc:spChg>
        <pc:picChg chg="add del mod">
          <ac:chgData name="Aura Vernooy" userId="216637d4-cffc-474f-89da-35334b0137af" providerId="ADAL" clId="{8A76C770-C5AE-41CF-8D86-01502333F030}" dt="2019-08-14T14:29:46.590" v="140"/>
          <ac:picMkLst>
            <pc:docMk/>
            <pc:sldMk cId="743313468" sldId="307"/>
            <ac:picMk id="4" creationId="{223B4223-CE6B-4388-A602-9FD9F1E1FA09}"/>
          </ac:picMkLst>
        </pc:picChg>
      </pc:sldChg>
    </pc:docChg>
  </pc:docChgLst>
  <pc:docChgLst>
    <pc:chgData name="Aisha Sie" userId="bf3cb9ab-3a67-4554-b9c2-64bd96460e33" providerId="ADAL" clId="{142C64E1-A667-4FB3-875F-1ACB4B5D30D5}"/>
    <pc:docChg chg="undo custSel addSld delSld modSld">
      <pc:chgData name="Aisha Sie" userId="bf3cb9ab-3a67-4554-b9c2-64bd96460e33" providerId="ADAL" clId="{142C64E1-A667-4FB3-875F-1ACB4B5D30D5}" dt="2019-09-02T10:12:29.614" v="261" actId="2696"/>
      <pc:docMkLst>
        <pc:docMk/>
      </pc:docMkLst>
      <pc:sldChg chg="modSp">
        <pc:chgData name="Aisha Sie" userId="bf3cb9ab-3a67-4554-b9c2-64bd96460e33" providerId="ADAL" clId="{142C64E1-A667-4FB3-875F-1ACB4B5D30D5}" dt="2019-09-02T10:07:14.618" v="23" actId="20577"/>
        <pc:sldMkLst>
          <pc:docMk/>
          <pc:sldMk cId="1188992301" sldId="265"/>
        </pc:sldMkLst>
        <pc:spChg chg="mod">
          <ac:chgData name="Aisha Sie" userId="bf3cb9ab-3a67-4554-b9c2-64bd96460e33" providerId="ADAL" clId="{142C64E1-A667-4FB3-875F-1ACB4B5D30D5}" dt="2019-09-02T10:07:09.145" v="22" actId="255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Aisha Sie" userId="bf3cb9ab-3a67-4554-b9c2-64bd96460e33" providerId="ADAL" clId="{142C64E1-A667-4FB3-875F-1ACB4B5D30D5}" dt="2019-09-02T10:07:14.618" v="23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modSp">
        <pc:chgData name="Aisha Sie" userId="bf3cb9ab-3a67-4554-b9c2-64bd96460e33" providerId="ADAL" clId="{142C64E1-A667-4FB3-875F-1ACB4B5D30D5}" dt="2019-09-02T10:09:35.882" v="105" actId="20577"/>
        <pc:sldMkLst>
          <pc:docMk/>
          <pc:sldMk cId="570525720" sldId="274"/>
        </pc:sldMkLst>
        <pc:spChg chg="mod">
          <ac:chgData name="Aisha Sie" userId="bf3cb9ab-3a67-4554-b9c2-64bd96460e33" providerId="ADAL" clId="{142C64E1-A667-4FB3-875F-1ACB4B5D30D5}" dt="2019-09-02T10:09:35.882" v="105" actId="20577"/>
          <ac:spMkLst>
            <pc:docMk/>
            <pc:sldMk cId="570525720" sldId="274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39.018" v="106" actId="20577"/>
        <pc:sldMkLst>
          <pc:docMk/>
          <pc:sldMk cId="524030774" sldId="275"/>
        </pc:sldMkLst>
        <pc:spChg chg="mod">
          <ac:chgData name="Aisha Sie" userId="bf3cb9ab-3a67-4554-b9c2-64bd96460e33" providerId="ADAL" clId="{142C64E1-A667-4FB3-875F-1ACB4B5D30D5}" dt="2019-09-02T10:09:39.018" v="106" actId="20577"/>
          <ac:spMkLst>
            <pc:docMk/>
            <pc:sldMk cId="524030774" sldId="27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9:47.867" v="109" actId="20577"/>
        <pc:sldMkLst>
          <pc:docMk/>
          <pc:sldMk cId="3866347052" sldId="276"/>
        </pc:sldMkLst>
        <pc:spChg chg="mod">
          <ac:chgData name="Aisha Sie" userId="bf3cb9ab-3a67-4554-b9c2-64bd96460e33" providerId="ADAL" clId="{142C64E1-A667-4FB3-875F-1ACB4B5D30D5}" dt="2019-09-02T10:09:47.867" v="109" actId="20577"/>
          <ac:spMkLst>
            <pc:docMk/>
            <pc:sldMk cId="3866347052" sldId="276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12.750" v="157" actId="20577"/>
        <pc:sldMkLst>
          <pc:docMk/>
          <pc:sldMk cId="1256682385" sldId="278"/>
        </pc:sldMkLst>
        <pc:spChg chg="mod">
          <ac:chgData name="Aisha Sie" userId="bf3cb9ab-3a67-4554-b9c2-64bd96460e33" providerId="ADAL" clId="{142C64E1-A667-4FB3-875F-1ACB4B5D30D5}" dt="2019-09-02T10:10:12.750" v="157" actId="20577"/>
          <ac:spMkLst>
            <pc:docMk/>
            <pc:sldMk cId="1256682385" sldId="27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25.506" v="181" actId="20577"/>
        <pc:sldMkLst>
          <pc:docMk/>
          <pc:sldMk cId="3210730877" sldId="279"/>
        </pc:sldMkLst>
        <pc:spChg chg="mod">
          <ac:chgData name="Aisha Sie" userId="bf3cb9ab-3a67-4554-b9c2-64bd96460e33" providerId="ADAL" clId="{142C64E1-A667-4FB3-875F-1ACB4B5D30D5}" dt="2019-09-02T10:10:25.506" v="181" actId="20577"/>
          <ac:spMkLst>
            <pc:docMk/>
            <pc:sldMk cId="3210730877" sldId="27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0:37.882" v="188" actId="20577"/>
        <pc:sldMkLst>
          <pc:docMk/>
          <pc:sldMk cId="4247944858" sldId="285"/>
        </pc:sldMkLst>
        <pc:spChg chg="mod">
          <ac:chgData name="Aisha Sie" userId="bf3cb9ab-3a67-4554-b9c2-64bd96460e33" providerId="ADAL" clId="{142C64E1-A667-4FB3-875F-1ACB4B5D30D5}" dt="2019-09-02T10:10:37.882" v="188" actId="20577"/>
          <ac:spMkLst>
            <pc:docMk/>
            <pc:sldMk cId="4247944858" sldId="285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46.291" v="235" actId="20577"/>
        <pc:sldMkLst>
          <pc:docMk/>
          <pc:sldMk cId="4189376106" sldId="287"/>
        </pc:sldMkLst>
        <pc:spChg chg="mod">
          <ac:chgData name="Aisha Sie" userId="bf3cb9ab-3a67-4554-b9c2-64bd96460e33" providerId="ADAL" clId="{142C64E1-A667-4FB3-875F-1ACB4B5D30D5}" dt="2019-09-02T10:11:46.291" v="235" actId="20577"/>
          <ac:spMkLst>
            <pc:docMk/>
            <pc:sldMk cId="4189376106" sldId="287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3.283" v="241" actId="20577"/>
        <pc:sldMkLst>
          <pc:docMk/>
          <pc:sldMk cId="2288403334" sldId="288"/>
        </pc:sldMkLst>
        <pc:spChg chg="mod">
          <ac:chgData name="Aisha Sie" userId="bf3cb9ab-3a67-4554-b9c2-64bd96460e33" providerId="ADAL" clId="{142C64E1-A667-4FB3-875F-1ACB4B5D30D5}" dt="2019-09-02T10:11:53.283" v="241" actId="20577"/>
          <ac:spMkLst>
            <pc:docMk/>
            <pc:sldMk cId="2288403334" sldId="288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1:56.180" v="242" actId="20577"/>
        <pc:sldMkLst>
          <pc:docMk/>
          <pc:sldMk cId="2453686222" sldId="289"/>
        </pc:sldMkLst>
        <pc:spChg chg="mod">
          <ac:chgData name="Aisha Sie" userId="bf3cb9ab-3a67-4554-b9c2-64bd96460e33" providerId="ADAL" clId="{142C64E1-A667-4FB3-875F-1ACB4B5D30D5}" dt="2019-09-02T10:11:56.180" v="242" actId="20577"/>
          <ac:spMkLst>
            <pc:docMk/>
            <pc:sldMk cId="2453686222" sldId="289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12:00.474" v="243" actId="20577"/>
        <pc:sldMkLst>
          <pc:docMk/>
          <pc:sldMk cId="3008644134" sldId="290"/>
        </pc:sldMkLst>
        <pc:spChg chg="mod">
          <ac:chgData name="Aisha Sie" userId="bf3cb9ab-3a67-4554-b9c2-64bd96460e33" providerId="ADAL" clId="{142C64E1-A667-4FB3-875F-1ACB4B5D30D5}" dt="2019-09-02T10:12:00.474" v="243" actId="20577"/>
          <ac:spMkLst>
            <pc:docMk/>
            <pc:sldMk cId="3008644134" sldId="290"/>
            <ac:spMk id="2" creationId="{FA12216D-BD5E-CA4F-AB43-39FEFC952C8A}"/>
          </ac:spMkLst>
        </pc:spChg>
      </pc:sldChg>
      <pc:sldChg chg="modSp">
        <pc:chgData name="Aisha Sie" userId="bf3cb9ab-3a67-4554-b9c2-64bd96460e33" providerId="ADAL" clId="{142C64E1-A667-4FB3-875F-1ACB4B5D30D5}" dt="2019-09-02T10:08:16.754" v="76" actId="20577"/>
        <pc:sldMkLst>
          <pc:docMk/>
          <pc:sldMk cId="3695126927" sldId="299"/>
        </pc:sldMkLst>
        <pc:spChg chg="mod">
          <ac:chgData name="Aisha Sie" userId="bf3cb9ab-3a67-4554-b9c2-64bd96460e33" providerId="ADAL" clId="{142C64E1-A667-4FB3-875F-1ACB4B5D30D5}" dt="2019-09-02T10:08:16.754" v="76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Aisha Sie" userId="bf3cb9ab-3a67-4554-b9c2-64bd96460e33" providerId="ADAL" clId="{142C64E1-A667-4FB3-875F-1ACB4B5D30D5}" dt="2019-09-02T10:08:08.282" v="61" actId="20577"/>
        <pc:sldMkLst>
          <pc:docMk/>
          <pc:sldMk cId="3689317147" sldId="306"/>
        </pc:sldMkLst>
        <pc:spChg chg="mod">
          <ac:chgData name="Aisha Sie" userId="bf3cb9ab-3a67-4554-b9c2-64bd96460e33" providerId="ADAL" clId="{142C64E1-A667-4FB3-875F-1ACB4B5D30D5}" dt="2019-09-02T10:08:08.282" v="6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Aisha Sie" userId="bf3cb9ab-3a67-4554-b9c2-64bd96460e33" providerId="ADAL" clId="{142C64E1-A667-4FB3-875F-1ACB4B5D30D5}" dt="2019-09-02T10:07:22.604" v="24" actId="6549"/>
        <pc:sldMkLst>
          <pc:docMk/>
          <pc:sldMk cId="743313468" sldId="307"/>
        </pc:sldMkLst>
        <pc:spChg chg="mod">
          <ac:chgData name="Aisha Sie" userId="bf3cb9ab-3a67-4554-b9c2-64bd96460e33" providerId="ADAL" clId="{142C64E1-A667-4FB3-875F-1ACB4B5D30D5}" dt="2019-09-02T10:07:22.604" v="24" actId="6549"/>
          <ac:spMkLst>
            <pc:docMk/>
            <pc:sldMk cId="743313468" sldId="307"/>
            <ac:spMk id="3" creationId="{77CBB6BB-2478-5742-917D-36C77AA2510B}"/>
          </ac:spMkLst>
        </pc:spChg>
      </pc:sldChg>
      <pc:sldChg chg="modSp">
        <pc:chgData name="Aisha Sie" userId="bf3cb9ab-3a67-4554-b9c2-64bd96460e33" providerId="ADAL" clId="{142C64E1-A667-4FB3-875F-1ACB4B5D30D5}" dt="2019-09-02T10:10:46.002" v="191" actId="20577"/>
        <pc:sldMkLst>
          <pc:docMk/>
          <pc:sldMk cId="693726250" sldId="311"/>
        </pc:sldMkLst>
        <pc:spChg chg="mod">
          <ac:chgData name="Aisha Sie" userId="bf3cb9ab-3a67-4554-b9c2-64bd96460e33" providerId="ADAL" clId="{142C64E1-A667-4FB3-875F-1ACB4B5D30D5}" dt="2019-09-02T10:10:46.002" v="191" actId="20577"/>
          <ac:spMkLst>
            <pc:docMk/>
            <pc:sldMk cId="693726250" sldId="311"/>
            <ac:spMk id="2" creationId="{FA12216D-BD5E-CA4F-AB43-39FEFC952C8A}"/>
          </ac:spMkLst>
        </pc:spChg>
      </pc:sldChg>
      <pc:sldChg chg="addSp delSp modSp add del">
        <pc:chgData name="Aisha Sie" userId="bf3cb9ab-3a67-4554-b9c2-64bd96460e33" providerId="ADAL" clId="{142C64E1-A667-4FB3-875F-1ACB4B5D30D5}" dt="2019-09-02T10:11:07.410" v="222"/>
        <pc:sldMkLst>
          <pc:docMk/>
          <pc:sldMk cId="839012308" sldId="312"/>
        </pc:sldMkLst>
        <pc:spChg chg="mod">
          <ac:chgData name="Aisha Sie" userId="bf3cb9ab-3a67-4554-b9c2-64bd96460e33" providerId="ADAL" clId="{142C64E1-A667-4FB3-875F-1ACB4B5D30D5}" dt="2019-09-02T10:10:58.850" v="220" actId="20577"/>
          <ac:spMkLst>
            <pc:docMk/>
            <pc:sldMk cId="839012308" sldId="312"/>
            <ac:spMk id="2" creationId="{FA12216D-BD5E-CA4F-AB43-39FEFC952C8A}"/>
          </ac:spMkLst>
        </pc:spChg>
        <pc:spChg chg="add del">
          <ac:chgData name="Aisha Sie" userId="bf3cb9ab-3a67-4554-b9c2-64bd96460e33" providerId="ADAL" clId="{142C64E1-A667-4FB3-875F-1ACB4B5D30D5}" dt="2019-09-02T10:11:07.410" v="222"/>
          <ac:spMkLst>
            <pc:docMk/>
            <pc:sldMk cId="839012308" sldId="312"/>
            <ac:spMk id="3" creationId="{CBFDCA5D-6927-48AE-8A02-488A8B1B8BA8}"/>
          </ac:spMkLst>
        </pc:spChg>
      </pc:sldChg>
      <pc:sldChg chg="modSp add">
        <pc:chgData name="Aisha Sie" userId="bf3cb9ab-3a67-4554-b9c2-64bd96460e33" providerId="ADAL" clId="{142C64E1-A667-4FB3-875F-1ACB4B5D30D5}" dt="2019-09-02T10:11:14.458" v="234" actId="20577"/>
        <pc:sldMkLst>
          <pc:docMk/>
          <pc:sldMk cId="3528632984" sldId="318"/>
        </pc:sldMkLst>
        <pc:spChg chg="mod">
          <ac:chgData name="Aisha Sie" userId="bf3cb9ab-3a67-4554-b9c2-64bd96460e33" providerId="ADAL" clId="{142C64E1-A667-4FB3-875F-1ACB4B5D30D5}" dt="2019-09-02T10:11:14.458" v="234" actId="20577"/>
          <ac:spMkLst>
            <pc:docMk/>
            <pc:sldMk cId="3528632984" sldId="318"/>
            <ac:spMk id="2" creationId="{FA12216D-BD5E-CA4F-AB43-39FEFC952C8A}"/>
          </ac:spMkLst>
        </pc:spChg>
      </pc:sldChg>
      <pc:sldChg chg="modSp add">
        <pc:chgData name="Aisha Sie" userId="bf3cb9ab-3a67-4554-b9c2-64bd96460e33" providerId="ADAL" clId="{142C64E1-A667-4FB3-875F-1ACB4B5D30D5}" dt="2019-09-02T10:12:21.859" v="248" actId="20577"/>
        <pc:sldMkLst>
          <pc:docMk/>
          <pc:sldMk cId="2394891095" sldId="319"/>
        </pc:sldMkLst>
        <pc:spChg chg="mod">
          <ac:chgData name="Aisha Sie" userId="bf3cb9ab-3a67-4554-b9c2-64bd96460e33" providerId="ADAL" clId="{142C64E1-A667-4FB3-875F-1ACB4B5D30D5}" dt="2019-09-02T10:12:21.859" v="248" actId="20577"/>
          <ac:spMkLst>
            <pc:docMk/>
            <pc:sldMk cId="2394891095" sldId="319"/>
            <ac:spMk id="2" creationId="{CC0373D4-E852-3444-89CE-E49D7B5900F0}"/>
          </ac:spMkLst>
        </pc:spChg>
      </pc:sldChg>
      <pc:sldChg chg="add">
        <pc:chgData name="Aisha Sie" userId="bf3cb9ab-3a67-4554-b9c2-64bd96460e33" providerId="ADAL" clId="{142C64E1-A667-4FB3-875F-1ACB4B5D30D5}" dt="2019-09-02T10:12:18.671" v="247"/>
        <pc:sldMkLst>
          <pc:docMk/>
          <pc:sldMk cId="2540615371" sldId="320"/>
        </pc:sldMkLst>
      </pc:sldChg>
    </pc:docChg>
  </pc:docChgLst>
  <pc:docChgLst>
    <pc:chgData name="Charlotte Schreuder" userId="ebe3dcd6-a19a-475b-9fd2-5aec667b81ea" providerId="ADAL" clId="{A89DF7BB-A400-144D-90AF-83471C4090B8}"/>
    <pc:docChg chg="modSld">
      <pc:chgData name="Charlotte Schreuder" userId="ebe3dcd6-a19a-475b-9fd2-5aec667b81ea" providerId="ADAL" clId="{A89DF7BB-A400-144D-90AF-83471C4090B8}" dt="2019-08-16T12:13:50.325" v="0" actId="207"/>
      <pc:docMkLst>
        <pc:docMk/>
      </pc:docMkLst>
      <pc:sldChg chg="modSp">
        <pc:chgData name="Charlotte Schreuder" userId="ebe3dcd6-a19a-475b-9fd2-5aec667b81ea" providerId="ADAL" clId="{A89DF7BB-A400-144D-90AF-83471C4090B8}" dt="2019-08-16T12:13:50.325" v="0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A89DF7BB-A400-144D-90AF-83471C4090B8}" dt="2019-08-16T12:13:50.325" v="0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Aisha Sie" userId="bf3cb9ab-3a67-4554-b9c2-64bd96460e33" providerId="ADAL" clId="{FD944771-7B6F-42C8-B9E3-9BD63441616E}"/>
    <pc:docChg chg="modSld">
      <pc:chgData name="Aisha Sie" userId="bf3cb9ab-3a67-4554-b9c2-64bd96460e33" providerId="ADAL" clId="{FD944771-7B6F-42C8-B9E3-9BD63441616E}" dt="2019-09-04T15:10:07.800" v="7" actId="20577"/>
      <pc:docMkLst>
        <pc:docMk/>
      </pc:docMkLst>
      <pc:sldChg chg="modSp">
        <pc:chgData name="Aisha Sie" userId="bf3cb9ab-3a67-4554-b9c2-64bd96460e33" providerId="ADAL" clId="{FD944771-7B6F-42C8-B9E3-9BD63441616E}" dt="2019-09-04T15:10:07.800" v="7" actId="20577"/>
        <pc:sldMkLst>
          <pc:docMk/>
          <pc:sldMk cId="1188992301" sldId="265"/>
        </pc:sldMkLst>
        <pc:spChg chg="mod">
          <ac:chgData name="Aisha Sie" userId="bf3cb9ab-3a67-4554-b9c2-64bd96460e33" providerId="ADAL" clId="{FD944771-7B6F-42C8-B9E3-9BD63441616E}" dt="2019-09-04T15:10:07.800" v="7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26-10-20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600">
                <a:solidFill>
                  <a:srgbClr val="E17032"/>
                </a:solidFill>
              </a:rPr>
              <a:t>Raadplegen</a:t>
            </a:r>
            <a:br>
              <a:rPr lang="nl-NL" sz="4600" dirty="0">
                <a:solidFill>
                  <a:srgbClr val="E17032"/>
                </a:solidFill>
              </a:rPr>
            </a:br>
            <a:r>
              <a:rPr lang="nl-NL" sz="4600" dirty="0">
                <a:solidFill>
                  <a:srgbClr val="E17032"/>
                </a:solidFill>
              </a:rPr>
              <a:t>Basisgegevens Langdurige Zorg</a:t>
            </a:r>
            <a:endParaRPr lang="nl-NL" sz="46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3.0</a:t>
            </a:r>
          </a:p>
          <a:p>
            <a:r>
              <a:rPr lang="nl-NL" dirty="0">
                <a:solidFill>
                  <a:srgbClr val="E17032"/>
                </a:solidFill>
              </a:rPr>
              <a:t>Publicatie	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4.1 – Problemen (incl. diagnoses)</a:t>
            </a:r>
          </a:p>
        </p:txBody>
      </p:sp>
    </p:spTree>
    <p:extLst>
      <p:ext uri="{BB962C8B-B14F-4D97-AF65-F5344CB8AC3E}">
        <p14:creationId xmlns:p14="http://schemas.microsoft.com/office/powerpoint/2010/main" val="1256682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5.1 – Allergie-intoleranties</a:t>
            </a:r>
          </a:p>
        </p:txBody>
      </p:sp>
    </p:spTree>
    <p:extLst>
      <p:ext uri="{BB962C8B-B14F-4D97-AF65-F5344CB8AC3E}">
        <p14:creationId xmlns:p14="http://schemas.microsoft.com/office/powerpoint/2010/main" val="3210730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6.1 – Laboratoriumuitslagen</a:t>
            </a:r>
          </a:p>
        </p:txBody>
      </p:sp>
    </p:spTree>
    <p:extLst>
      <p:ext uri="{BB962C8B-B14F-4D97-AF65-F5344CB8AC3E}">
        <p14:creationId xmlns:p14="http://schemas.microsoft.com/office/powerpoint/2010/main" val="4247944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7.1 - Verrichtingen</a:t>
            </a:r>
          </a:p>
        </p:txBody>
      </p:sp>
    </p:spTree>
    <p:extLst>
      <p:ext uri="{BB962C8B-B14F-4D97-AF65-F5344CB8AC3E}">
        <p14:creationId xmlns:p14="http://schemas.microsoft.com/office/powerpoint/2010/main" val="693726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8.1 – Doelen en interventies</a:t>
            </a:r>
          </a:p>
        </p:txBody>
      </p:sp>
    </p:spTree>
    <p:extLst>
      <p:ext uri="{BB962C8B-B14F-4D97-AF65-F5344CB8AC3E}">
        <p14:creationId xmlns:p14="http://schemas.microsoft.com/office/powerpoint/2010/main" val="83901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8.2 – Uitkomsten</a:t>
            </a:r>
          </a:p>
        </p:txBody>
      </p:sp>
    </p:spTree>
    <p:extLst>
      <p:ext uri="{BB962C8B-B14F-4D97-AF65-F5344CB8AC3E}">
        <p14:creationId xmlns:p14="http://schemas.microsoft.com/office/powerpoint/2010/main" val="3528632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8.3 – Verpleegkundig zorgplan ongestructureerd</a:t>
            </a:r>
          </a:p>
        </p:txBody>
      </p:sp>
    </p:spTree>
    <p:extLst>
      <p:ext uri="{BB962C8B-B14F-4D97-AF65-F5344CB8AC3E}">
        <p14:creationId xmlns:p14="http://schemas.microsoft.com/office/powerpoint/2010/main" val="947755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9.1 - Huisarts</a:t>
            </a:r>
          </a:p>
        </p:txBody>
      </p:sp>
    </p:spTree>
    <p:extLst>
      <p:ext uri="{BB962C8B-B14F-4D97-AF65-F5344CB8AC3E}">
        <p14:creationId xmlns:p14="http://schemas.microsoft.com/office/powerpoint/2010/main" val="4189376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9.2 - Hoofdbehandelaar</a:t>
            </a:r>
          </a:p>
        </p:txBody>
      </p:sp>
    </p:spTree>
    <p:extLst>
      <p:ext uri="{BB962C8B-B14F-4D97-AF65-F5344CB8AC3E}">
        <p14:creationId xmlns:p14="http://schemas.microsoft.com/office/powerpoint/2010/main" val="2288403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9.3 – Overige behandelaars</a:t>
            </a:r>
          </a:p>
        </p:txBody>
      </p:sp>
    </p:spTree>
    <p:extLst>
      <p:ext uri="{BB962C8B-B14F-4D97-AF65-F5344CB8AC3E}">
        <p14:creationId xmlns:p14="http://schemas.microsoft.com/office/powerpoint/2010/main" val="245368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680" y="1274868"/>
            <a:ext cx="10357052" cy="4703391"/>
          </a:xfrm>
        </p:spPr>
        <p:txBody>
          <a:bodyPr>
            <a:normAutofit/>
          </a:bodyPr>
          <a:lstStyle/>
          <a:p>
            <a:r>
              <a:rPr lang="nl-NL" sz="1600" dirty="0"/>
              <a:t>Naam leverancier		:  </a:t>
            </a:r>
          </a:p>
          <a:p>
            <a:r>
              <a:rPr lang="nl-NL" sz="1600" dirty="0"/>
              <a:t>Leveranciersnummer		: </a:t>
            </a:r>
          </a:p>
          <a:p>
            <a:endParaRPr lang="nl-NL" sz="1600" dirty="0"/>
          </a:p>
          <a:p>
            <a:r>
              <a:rPr lang="nl-NL" sz="1600" dirty="0"/>
              <a:t>Naam applicatie		: </a:t>
            </a:r>
          </a:p>
          <a:p>
            <a:r>
              <a:rPr lang="nl-NL" sz="1600" dirty="0"/>
              <a:t>Versienummer applicatie	: </a:t>
            </a:r>
          </a:p>
          <a:p>
            <a:endParaRPr lang="nl-NL" sz="1600" dirty="0"/>
          </a:p>
          <a:p>
            <a:r>
              <a:rPr lang="nl-NL" sz="1600" dirty="0"/>
              <a:t>Start kwalificatieslot		: </a:t>
            </a:r>
          </a:p>
          <a:p>
            <a:endParaRPr lang="nl-NL" sz="1600" dirty="0"/>
          </a:p>
          <a:p>
            <a:r>
              <a:rPr lang="nl-NL" sz="1600" dirty="0"/>
              <a:t>Datum aanleveren format	: 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9.4 - Zorgaanbieder</a:t>
            </a:r>
          </a:p>
        </p:txBody>
      </p:sp>
    </p:spTree>
    <p:extLst>
      <p:ext uri="{BB962C8B-B14F-4D97-AF65-F5344CB8AC3E}">
        <p14:creationId xmlns:p14="http://schemas.microsoft.com/office/powerpoint/2010/main" val="3008644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 1.2</a:t>
            </a:r>
          </a:p>
        </p:txBody>
      </p:sp>
    </p:spTree>
    <p:extLst>
      <p:ext uri="{BB962C8B-B14F-4D97-AF65-F5344CB8AC3E}">
        <p14:creationId xmlns:p14="http://schemas.microsoft.com/office/powerpoint/2010/main" val="2394891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15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Herleidbaarheidsgegevens tonen </a:t>
            </a:r>
            <a:br>
              <a:rPr lang="nl-NL" sz="3600" dirty="0"/>
            </a:br>
            <a:r>
              <a:rPr lang="nl-NL" sz="3600" dirty="0"/>
              <a:t>scenario 1.4</a:t>
            </a:r>
          </a:p>
        </p:txBody>
      </p:sp>
    </p:spTree>
    <p:extLst>
      <p:ext uri="{BB962C8B-B14F-4D97-AF65-F5344CB8AC3E}">
        <p14:creationId xmlns:p14="http://schemas.microsoft.com/office/powerpoint/2010/main" val="3747134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Herleidbaarheidsgegevens van Fiona </a:t>
            </a:r>
            <a:r>
              <a:rPr lang="nl-NL" dirty="0" err="1"/>
              <a:t>XXX_Mutter</a:t>
            </a:r>
            <a:endParaRPr lang="nl-NL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993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1600" dirty="0"/>
              <a:t>Scenario 1.1	: </a:t>
            </a:r>
            <a:r>
              <a:rPr lang="nl-NL" sz="1200" b="0" i="1" dirty="0"/>
              <a:t>vul hier de link in voor scenario 1.1</a:t>
            </a:r>
            <a:endParaRPr lang="nl-NL" sz="1600" dirty="0"/>
          </a:p>
          <a:p>
            <a:r>
              <a:rPr lang="nl-NL" sz="1600" dirty="0"/>
              <a:t>Scenario 1.2	: </a:t>
            </a:r>
            <a:r>
              <a:rPr lang="nl-NL" sz="1200" b="0" i="1" dirty="0"/>
              <a:t>vul hier de link in voor scenario 1.2</a:t>
            </a:r>
          </a:p>
          <a:p>
            <a:r>
              <a:rPr lang="nl-NL" sz="1600" dirty="0"/>
              <a:t>Scenario 1.4	: </a:t>
            </a:r>
            <a:r>
              <a:rPr lang="nl-NL" sz="1200" b="0" i="1" dirty="0"/>
              <a:t>n.v.t.</a:t>
            </a:r>
          </a:p>
          <a:p>
            <a:pPr lvl="0"/>
            <a:r>
              <a:rPr lang="nl-NL" sz="1600" dirty="0">
                <a:solidFill>
                  <a:srgbClr val="3D3E3F"/>
                </a:solidFill>
              </a:rPr>
              <a:t>Scenario 1.5	: </a:t>
            </a:r>
            <a:r>
              <a:rPr lang="nl-NL" sz="1200" b="0" i="1" dirty="0"/>
              <a:t>vul hier de link in voor scenario 1.5</a:t>
            </a:r>
            <a:endParaRPr lang="nl-NL" sz="1200" b="0" i="1" dirty="0">
              <a:solidFill>
                <a:srgbClr val="3D3E3F"/>
              </a:solidFill>
            </a:endParaRPr>
          </a:p>
          <a:p>
            <a:endParaRPr lang="nl-NL" sz="1200" b="0" i="1" dirty="0"/>
          </a:p>
          <a:p>
            <a:endParaRPr lang="nl-NL" sz="1600" dirty="0">
              <a:solidFill>
                <a:schemeClr val="bg1">
                  <a:lumMod val="65000"/>
                </a:schemeClr>
              </a:solidFill>
            </a:endParaRPr>
          </a:p>
          <a:p>
            <a:endParaRPr lang="nl-NL" sz="16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nl-NL" sz="1600" dirty="0">
                <a:solidFill>
                  <a:schemeClr val="bg1">
                    <a:lumMod val="65000"/>
                  </a:schemeClr>
                </a:solidFill>
              </a:rPr>
              <a:t>--voorlopig buiten scope--</a:t>
            </a:r>
          </a:p>
          <a:p>
            <a:r>
              <a:rPr lang="nl-NL" sz="1600" dirty="0">
                <a:solidFill>
                  <a:schemeClr val="bg1">
                    <a:lumMod val="65000"/>
                  </a:schemeClr>
                </a:solidFill>
              </a:rPr>
              <a:t>Scenario 1.3	: </a:t>
            </a:r>
            <a:r>
              <a:rPr lang="nl-NL" sz="1200" b="0" i="1" dirty="0">
                <a:solidFill>
                  <a:schemeClr val="bg1">
                    <a:lumMod val="65000"/>
                  </a:schemeClr>
                </a:solidFill>
              </a:rPr>
              <a:t>vul hier de link in voor scenario 1.3</a:t>
            </a:r>
            <a:endParaRPr lang="nl-NL" sz="1600" dirty="0">
              <a:solidFill>
                <a:schemeClr val="bg1">
                  <a:lumMod val="65000"/>
                </a:schemeClr>
              </a:solidFill>
            </a:endParaRPr>
          </a:p>
          <a:p>
            <a:endParaRPr lang="nl-NL" sz="1200" dirty="0">
              <a:solidFill>
                <a:srgbClr val="FF0000"/>
              </a:solidFill>
            </a:endParaRPr>
          </a:p>
          <a:p>
            <a:endParaRPr lang="nl-NL" sz="1200" dirty="0"/>
          </a:p>
          <a:p>
            <a:endParaRPr lang="nl-NL" sz="1200" dirty="0"/>
          </a:p>
          <a:p>
            <a:endParaRPr lang="nl-NL" sz="1200" dirty="0"/>
          </a:p>
          <a:p>
            <a:r>
              <a:rPr lang="nl-NL" sz="1600" dirty="0"/>
              <a:t>Datum uitvoeren test	: </a:t>
            </a:r>
          </a:p>
          <a:p>
            <a:endParaRPr lang="nl-NL" sz="1600" dirty="0"/>
          </a:p>
          <a:p>
            <a:endParaRPr lang="nl-NL" sz="16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Basisgegevens Langdurige Zorg en FHIR berichten scenario’s 1.1 en 1.5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1.1 - Patiëntgegevens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2.1 - Behandelaanwijzingen</a:t>
            </a:r>
          </a:p>
        </p:txBody>
      </p:sp>
    </p:spTree>
    <p:extLst>
      <p:ext uri="{BB962C8B-B14F-4D97-AF65-F5344CB8AC3E}">
        <p14:creationId xmlns:p14="http://schemas.microsoft.com/office/powerpoint/2010/main" val="57052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2.2 – Wilsverklaringen </a:t>
            </a:r>
          </a:p>
        </p:txBody>
      </p:sp>
    </p:spTree>
    <p:extLst>
      <p:ext uri="{BB962C8B-B14F-4D97-AF65-F5344CB8AC3E}">
        <p14:creationId xmlns:p14="http://schemas.microsoft.com/office/powerpoint/2010/main" val="524030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2216D-BD5E-CA4F-AB43-39FEFC952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Sectie 3.1 - Contactpersoon</a:t>
            </a:r>
          </a:p>
        </p:txBody>
      </p:sp>
    </p:spTree>
    <p:extLst>
      <p:ext uri="{BB962C8B-B14F-4D97-AF65-F5344CB8AC3E}">
        <p14:creationId xmlns:p14="http://schemas.microsoft.com/office/powerpoint/2010/main" val="386634705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8" ma:contentTypeDescription="Een nieuw document maken." ma:contentTypeScope="" ma:versionID="b37cf08cdf6b4ac202005961099138ad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515877cf521959465d3bc49395fd9dc3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46D08D-44B7-4EAD-9AF3-D0C75F7B50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0e90b133-1196-4484-9b86-631ee058e62e"/>
    <ds:schemaRef ds:uri="http://schemas.microsoft.com/office/2006/metadata/properties"/>
    <ds:schemaRef ds:uri="bf8e51ed-0b39-4e47-9ddc-8b8b46bfd71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51</TotalTime>
  <Words>343</Words>
  <Application>Microsoft Macintosh PowerPoint</Application>
  <PresentationFormat>Aangepast</PresentationFormat>
  <Paragraphs>61</Paragraphs>
  <Slides>25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Basisgegevens Langdurige Zorg</vt:lpstr>
      <vt:lpstr>Algemene informatie vul hier je informatie aan</vt:lpstr>
      <vt:lpstr>Gebruik aanleverformat</vt:lpstr>
      <vt:lpstr>Touchstone vul hier de juiste links aan</vt:lpstr>
      <vt:lpstr>Basisgegevens Langdurige Zorg en FHIR berichten scenario’s 1.1 en 1.5</vt:lpstr>
      <vt:lpstr>Sectie 1.1 - Patiëntgegevens </vt:lpstr>
      <vt:lpstr>Sectie 2.1 - Behandelaanwijzingen</vt:lpstr>
      <vt:lpstr>Sectie 2.2 – Wilsverklaringen </vt:lpstr>
      <vt:lpstr>Sectie 3.1 - Contactpersoon</vt:lpstr>
      <vt:lpstr>Sectie 4.1 – Problemen (incl. diagnoses)</vt:lpstr>
      <vt:lpstr>Sectie 5.1 – Allergie-intoleranties</vt:lpstr>
      <vt:lpstr>Sectie 6.1 – Laboratoriumuitslagen</vt:lpstr>
      <vt:lpstr>Sectie 7.1 - Verrichtingen</vt:lpstr>
      <vt:lpstr>Sectie 8.1 – Doelen en interventies</vt:lpstr>
      <vt:lpstr>Sectie 8.2 – Uitkomsten</vt:lpstr>
      <vt:lpstr>Sectie 8.3 – Verpleegkundig zorgplan ongestructureerd</vt:lpstr>
      <vt:lpstr>Sectie 9.1 - Huisarts</vt:lpstr>
      <vt:lpstr>Sectie 9.2 - Hoofdbehandelaar</vt:lpstr>
      <vt:lpstr>Sectie 9.3 – Overige behandelaars</vt:lpstr>
      <vt:lpstr>Sectie 9.4 - Zorgaanbieder</vt:lpstr>
      <vt:lpstr>Basisgegevens Langdurige Zorg en FHIR berichten scenario 1.2</vt:lpstr>
      <vt:lpstr>Sectie 1.1 - Patiëntgegevens </vt:lpstr>
      <vt:lpstr>Herleidbaarheidsgegevens tonen  scenario 1.4</vt:lpstr>
      <vt:lpstr>Herleidbaarheidsgegevens van Fiona XXX_Mutter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Jacob Engel</cp:lastModifiedBy>
  <cp:revision>1</cp:revision>
  <dcterms:created xsi:type="dcterms:W3CDTF">2019-08-02T18:27:37Z</dcterms:created>
  <dcterms:modified xsi:type="dcterms:W3CDTF">2020-10-26T09:29:08Z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  <property fmtid="{D5CDD505-2E9C-101B-9397-08002B2CF9AE}" pid="9" name="ComplianceAssetId">
    <vt:lpwstr/>
  </property>
</Properties>
</file>