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4"/>
  </p:notesMasterIdLst>
  <p:sldIdLst>
    <p:sldId id="265" r:id="rId6"/>
    <p:sldId id="307" r:id="rId7"/>
    <p:sldId id="264" r:id="rId8"/>
    <p:sldId id="315" r:id="rId9"/>
    <p:sldId id="299" r:id="rId10"/>
    <p:sldId id="270" r:id="rId11"/>
    <p:sldId id="314" r:id="rId12"/>
    <p:sldId id="261" r:id="rId13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60A16E-13FC-4445-AE46-F4F17D9DF7B1}" v="1" dt="2019-08-16T12:18:53.7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82" autoAdjust="0"/>
    <p:restoredTop sz="94720"/>
  </p:normalViewPr>
  <p:slideViewPr>
    <p:cSldViewPr snapToGrid="0">
      <p:cViewPr varScale="1">
        <p:scale>
          <a:sx n="99" d="100"/>
          <a:sy n="99" d="100"/>
        </p:scale>
        <p:origin x="252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otte Schreuder" userId="ebe3dcd6-a19a-475b-9fd2-5aec667b81ea" providerId="ADAL" clId="{B475CE49-65F9-DE4B-9876-3B50FE60557D}"/>
    <pc:docChg chg="addSld delSld modSld">
      <pc:chgData name="Charlotte Schreuder" userId="ebe3dcd6-a19a-475b-9fd2-5aec667b81ea" providerId="ADAL" clId="{B475CE49-65F9-DE4B-9876-3B50FE60557D}" dt="2019-08-08T16:49:21.490" v="57" actId="20577"/>
      <pc:docMkLst>
        <pc:docMk/>
      </pc:docMkLst>
      <pc:sldChg chg="modSp">
        <pc:chgData name="Charlotte Schreuder" userId="ebe3dcd6-a19a-475b-9fd2-5aec667b81ea" providerId="ADAL" clId="{B475CE49-65F9-DE4B-9876-3B50FE60557D}" dt="2019-08-08T16:48:43.425" v="15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B475CE49-65F9-DE4B-9876-3B50FE60557D}" dt="2019-08-08T16:48:43.425" v="15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harlotte Schreuder" userId="ebe3dcd6-a19a-475b-9fd2-5aec667b81ea" providerId="ADAL" clId="{DC60A16E-13FC-4445-AE46-F4F17D9DF7B1}"/>
    <pc:docChg chg="delSld modSld">
      <pc:chgData name="Charlotte Schreuder" userId="ebe3dcd6-a19a-475b-9fd2-5aec667b81ea" providerId="ADAL" clId="{DC60A16E-13FC-4445-AE46-F4F17D9DF7B1}" dt="2019-08-16T12:18:53.702" v="29" actId="207"/>
      <pc:docMkLst>
        <pc:docMk/>
      </pc:docMkLst>
      <pc:sldChg chg="modSp">
        <pc:chgData name="Charlotte Schreuder" userId="ebe3dcd6-a19a-475b-9fd2-5aec667b81ea" providerId="ADAL" clId="{DC60A16E-13FC-4445-AE46-F4F17D9DF7B1}" dt="2019-08-08T17:01:51.283" v="17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DC60A16E-13FC-4445-AE46-F4F17D9DF7B1}" dt="2019-08-08T17:01:51.283" v="17" actId="20577"/>
          <ac:spMkLst>
            <pc:docMk/>
            <pc:sldMk cId="1188992301" sldId="265"/>
            <ac:spMk id="2" creationId="{92D43D83-D6E7-9942-9B29-DACEC7F7F1E0}"/>
          </ac:spMkLst>
        </pc:spChg>
      </pc:sldChg>
      <pc:sldChg chg="modSp">
        <pc:chgData name="Charlotte Schreuder" userId="ebe3dcd6-a19a-475b-9fd2-5aec667b81ea" providerId="ADAL" clId="{DC60A16E-13FC-4445-AE46-F4F17D9DF7B1}" dt="2019-08-16T12:18:53.702" v="29" actId="207"/>
        <pc:sldMkLst>
          <pc:docMk/>
          <pc:sldMk cId="3689317147" sldId="306"/>
        </pc:sldMkLst>
        <pc:spChg chg="mod">
          <ac:chgData name="Charlotte Schreuder" userId="ebe3dcd6-a19a-475b-9fd2-5aec667b81ea" providerId="ADAL" clId="{DC60A16E-13FC-4445-AE46-F4F17D9DF7B1}" dt="2019-08-16T12:18:53.702" v="29" actId="207"/>
          <ac:spMkLst>
            <pc:docMk/>
            <pc:sldMk cId="3689317147" sldId="306"/>
            <ac:spMk id="3" creationId="{164AF5A4-0C9C-AD48-9AE7-0A35946BA5ED}"/>
          </ac:spMkLst>
        </pc:spChg>
      </pc:sldChg>
    </pc:docChg>
  </pc:docChgLst>
  <pc:docChgLst>
    <pc:chgData name="Charlotte Schreuder" userId="ebe3dcd6-a19a-475b-9fd2-5aec667b81ea" providerId="ADAL" clId="{1B0E6DC3-D9BA-894B-AFE9-74B21180E3DC}"/>
    <pc:docChg chg="delSld modSld">
      <pc:chgData name="Charlotte Schreuder" userId="ebe3dcd6-a19a-475b-9fd2-5aec667b81ea" providerId="ADAL" clId="{1B0E6DC3-D9BA-894B-AFE9-74B21180E3DC}" dt="2019-08-08T16:47:20.775" v="30" actId="2696"/>
      <pc:docMkLst>
        <pc:docMk/>
      </pc:docMkLst>
      <pc:sldChg chg="modSp">
        <pc:chgData name="Charlotte Schreuder" userId="ebe3dcd6-a19a-475b-9fd2-5aec667b81ea" providerId="ADAL" clId="{1B0E6DC3-D9BA-894B-AFE9-74B21180E3DC}" dt="2019-08-08T16:46:44.958" v="18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1B0E6DC3-D9BA-894B-AFE9-74B21180E3DC}" dt="2019-08-08T16:46:44.958" v="18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  <pc:docChgLst>
    <pc:chgData name="Charlotte Schreuder" userId="ebe3dcd6-a19a-475b-9fd2-5aec667b81ea" providerId="ADAL" clId="{A3E34B8C-5F99-6D46-8F99-C064A684A7C6}"/>
    <pc:docChg chg="delSld modSld">
      <pc:chgData name="Charlotte Schreuder" userId="ebe3dcd6-a19a-475b-9fd2-5aec667b81ea" providerId="ADAL" clId="{A3E34B8C-5F99-6D46-8F99-C064A684A7C6}" dt="2019-08-08T16:53:29.455" v="30" actId="2696"/>
      <pc:docMkLst>
        <pc:docMk/>
      </pc:docMkLst>
      <pc:sldChg chg="modSp">
        <pc:chgData name="Charlotte Schreuder" userId="ebe3dcd6-a19a-475b-9fd2-5aec667b81ea" providerId="ADAL" clId="{A3E34B8C-5F99-6D46-8F99-C064A684A7C6}" dt="2019-08-08T16:50:54.051" v="27" actId="20577"/>
        <pc:sldMkLst>
          <pc:docMk/>
          <pc:sldMk cId="1188992301" sldId="265"/>
        </pc:sldMkLst>
        <pc:spChg chg="mod">
          <ac:chgData name="Charlotte Schreuder" userId="ebe3dcd6-a19a-475b-9fd2-5aec667b81ea" providerId="ADAL" clId="{A3E34B8C-5F99-6D46-8F99-C064A684A7C6}" dt="2019-08-08T16:50:54.051" v="27" actId="20577"/>
          <ac:spMkLst>
            <pc:docMk/>
            <pc:sldMk cId="1188992301" sldId="265"/>
            <ac:spMk id="2" creationId="{92D43D83-D6E7-9942-9B29-DACEC7F7F1E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</a:rPr>
              <a:t>Raadplegen</a:t>
            </a:r>
            <a:br>
              <a:rPr lang="nl-NL" sz="5400" dirty="0">
                <a:solidFill>
                  <a:srgbClr val="E17032"/>
                </a:solidFill>
              </a:rPr>
            </a:br>
            <a:r>
              <a:rPr lang="nl-NL" sz="5400" dirty="0">
                <a:solidFill>
                  <a:srgbClr val="E17032"/>
                </a:solidFill>
              </a:rPr>
              <a:t>Medicatieoverzicht</a:t>
            </a:r>
            <a:endParaRPr lang="nl-NL" sz="5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 dirty="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9.0.7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Basis: raadplegen, tonen, </a:t>
            </a:r>
            <a:r>
              <a:rPr lang="nl-NL" sz="3600" dirty="0" err="1"/>
              <a:t>flitercriteria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1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C0838D165C4A4491970CE4928C7B9B" ma:contentTypeVersion="11" ma:contentTypeDescription="Een nieuw document maken." ma:contentTypeScope="" ma:versionID="bb8a9671425c217cd3df5d31592d12e5">
  <xsd:schema xmlns:xsd="http://www.w3.org/2001/XMLSchema" xmlns:xs="http://www.w3.org/2001/XMLSchema" xmlns:p="http://schemas.microsoft.com/office/2006/metadata/properties" xmlns:ns2="0e90b133-1196-4484-9b86-631ee058e62e" xmlns:ns3="bf8e51ed-0b39-4e47-9ddc-8b8b46bfd716" targetNamespace="http://schemas.microsoft.com/office/2006/metadata/properties" ma:root="true" ma:fieldsID="c9a0b2dbafdba7c253addb687793f9bc" ns2:_="" ns3:_="">
    <xsd:import namespace="0e90b133-1196-4484-9b86-631ee058e62e"/>
    <xsd:import namespace="bf8e51ed-0b39-4e47-9ddc-8b8b46bfd7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0b133-1196-4484-9b86-631ee058e62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8e51ed-0b39-4e47-9ddc-8b8b46bfd71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bf8e51ed-0b39-4e47-9ddc-8b8b46bfd716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F4A17C9-82BE-4456-BB0F-57ED3919985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e90b133-1196-4484-9b86-631ee058e62e"/>
    <ds:schemaRef ds:uri="bf8e51ed-0b39-4e47-9ddc-8b8b46bfd71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803B14-7EBE-4005-9148-116AD9BB46D8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dcmitype/"/>
    <ds:schemaRef ds:uri="57a454f0-5ff0-4018-a0a2-a3194bf03426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  <ds:schemaRef ds:uri="bf8e51ed-0b39-4e47-9ddc-8b8b46bfd716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25</TotalTime>
  <Words>217</Words>
  <Application>Microsoft Office PowerPoint</Application>
  <PresentationFormat>Aangepast</PresentationFormat>
  <Paragraphs>38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.AppleSystemUIFont</vt:lpstr>
      <vt:lpstr>Arial</vt:lpstr>
      <vt:lpstr>Calibri</vt:lpstr>
      <vt:lpstr>Verdana</vt:lpstr>
      <vt:lpstr>Nictiz16x9_NL</vt:lpstr>
      <vt:lpstr>Nictiz16x9_NL_corporate</vt:lpstr>
      <vt:lpstr>Raadplegen Medicatieoverzicht</vt:lpstr>
      <vt:lpstr>Algemene informatie vul hier je informatie aan</vt:lpstr>
      <vt:lpstr>Gebruik aanleverformat</vt:lpstr>
      <vt:lpstr>Touchstone executie</vt:lpstr>
      <vt:lpstr>Basis: raadplegen, tonen, flitercriteria</vt:lpstr>
      <vt:lpstr>Scenario 1.1</vt:lpstr>
      <vt:lpstr>Scenario 1.2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2</cp:revision>
  <dcterms:created xsi:type="dcterms:W3CDTF">2019-08-02T18:27:37Z</dcterms:created>
  <dcterms:modified xsi:type="dcterms:W3CDTF">2021-03-17T13:23:32Z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0x010100A6C0838D165C4A4491970CE4928C7B9B</vt:lpwstr>
  </property>
  <property fmtid="{D5CDD505-2E9C-101B-9397-08002B2CF9AE}" pid="3" name="Order">
    <vt:r8>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