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45"/>
  </p:notesMasterIdLst>
  <p:sldIdLst>
    <p:sldId id="265" r:id="rId6"/>
    <p:sldId id="307" r:id="rId7"/>
    <p:sldId id="264" r:id="rId8"/>
    <p:sldId id="308" r:id="rId9"/>
    <p:sldId id="309" r:id="rId10"/>
    <p:sldId id="306" r:id="rId11"/>
    <p:sldId id="29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304" r:id="rId41"/>
    <p:sldId id="301" r:id="rId42"/>
    <p:sldId id="302" r:id="rId43"/>
    <p:sldId id="261" r:id="rId44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A21B41-37CB-43C1-873E-ACA61D92CAB8}" v="7" dt="2020-11-15T15:52:42.9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6"/>
    <p:restoredTop sz="94720"/>
  </p:normalViewPr>
  <p:slideViewPr>
    <p:cSldViewPr snapToGrid="0">
      <p:cViewPr varScale="1">
        <p:scale>
          <a:sx n="113" d="100"/>
          <a:sy n="113" d="100"/>
        </p:scale>
        <p:origin x="1116" y="10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anique Ngadimin" userId="eddb8bb3-039d-4a4d-a86a-878cad56145f" providerId="ADAL" clId="{07A21B41-37CB-43C1-873E-ACA61D92CAB8}"/>
    <pc:docChg chg="custSel addSld modSld">
      <pc:chgData name="Jeanique Ngadimin" userId="eddb8bb3-039d-4a4d-a86a-878cad56145f" providerId="ADAL" clId="{07A21B41-37CB-43C1-873E-ACA61D92CAB8}" dt="2020-11-15T15:52:47.464" v="255" actId="113"/>
      <pc:docMkLst>
        <pc:docMk/>
      </pc:docMkLst>
      <pc:sldChg chg="modSp">
        <pc:chgData name="Jeanique Ngadimin" userId="eddb8bb3-039d-4a4d-a86a-878cad56145f" providerId="ADAL" clId="{07A21B41-37CB-43C1-873E-ACA61D92CAB8}" dt="2020-11-13T13:16:30.999" v="0"/>
        <pc:sldMkLst>
          <pc:docMk/>
          <pc:sldMk cId="743313468" sldId="307"/>
        </pc:sldMkLst>
        <pc:spChg chg="mod">
          <ac:chgData name="Jeanique Ngadimin" userId="eddb8bb3-039d-4a4d-a86a-878cad56145f" providerId="ADAL" clId="{07A21B41-37CB-43C1-873E-ACA61D92CAB8}" dt="2020-11-13T13:16:30.999" v="0"/>
          <ac:spMkLst>
            <pc:docMk/>
            <pc:sldMk cId="743313468" sldId="307"/>
            <ac:spMk id="3" creationId="{77CBB6BB-2478-5742-917D-36C77AA2510B}"/>
          </ac:spMkLst>
        </pc:spChg>
      </pc:sldChg>
      <pc:sldChg chg="modSp add">
        <pc:chgData name="Jeanique Ngadimin" userId="eddb8bb3-039d-4a4d-a86a-878cad56145f" providerId="ADAL" clId="{07A21B41-37CB-43C1-873E-ACA61D92CAB8}" dt="2020-11-13T13:16:56.085" v="3"/>
        <pc:sldMkLst>
          <pc:docMk/>
          <pc:sldMk cId="406153033" sldId="308"/>
        </pc:sldMkLst>
        <pc:spChg chg="mod">
          <ac:chgData name="Jeanique Ngadimin" userId="eddb8bb3-039d-4a4d-a86a-878cad56145f" providerId="ADAL" clId="{07A21B41-37CB-43C1-873E-ACA61D92CAB8}" dt="2020-11-13T13:16:50.759" v="2"/>
          <ac:spMkLst>
            <pc:docMk/>
            <pc:sldMk cId="406153033" sldId="308"/>
            <ac:spMk id="2" creationId="{DBAF71DF-E941-584D-AC9D-D942D7DA37EB}"/>
          </ac:spMkLst>
        </pc:spChg>
        <pc:spChg chg="mod">
          <ac:chgData name="Jeanique Ngadimin" userId="eddb8bb3-039d-4a4d-a86a-878cad56145f" providerId="ADAL" clId="{07A21B41-37CB-43C1-873E-ACA61D92CAB8}" dt="2020-11-13T13:16:56.085" v="3"/>
          <ac:spMkLst>
            <pc:docMk/>
            <pc:sldMk cId="406153033" sldId="308"/>
            <ac:spMk id="3" creationId="{5707298B-8227-BA4F-8E04-C8C775D8E819}"/>
          </ac:spMkLst>
        </pc:spChg>
      </pc:sldChg>
      <pc:sldChg chg="modSp add">
        <pc:chgData name="Jeanique Ngadimin" userId="eddb8bb3-039d-4a4d-a86a-878cad56145f" providerId="ADAL" clId="{07A21B41-37CB-43C1-873E-ACA61D92CAB8}" dt="2020-11-15T15:52:47.464" v="255" actId="113"/>
        <pc:sldMkLst>
          <pc:docMk/>
          <pc:sldMk cId="1645512034" sldId="309"/>
        </pc:sldMkLst>
        <pc:spChg chg="mod">
          <ac:chgData name="Jeanique Ngadimin" userId="eddb8bb3-039d-4a4d-a86a-878cad56145f" providerId="ADAL" clId="{07A21B41-37CB-43C1-873E-ACA61D92CAB8}" dt="2020-11-15T15:52:47.464" v="255" actId="113"/>
          <ac:spMkLst>
            <pc:docMk/>
            <pc:sldMk cId="1645512034" sldId="309"/>
            <ac:spMk id="2" creationId="{DBAF71DF-E941-584D-AC9D-D942D7DA37EB}"/>
          </ac:spMkLst>
        </pc:spChg>
        <pc:spChg chg="mod">
          <ac:chgData name="Jeanique Ngadimin" userId="eddb8bb3-039d-4a4d-a86a-878cad56145f" providerId="ADAL" clId="{07A21B41-37CB-43C1-873E-ACA61D92CAB8}" dt="2020-11-15T15:43:16.876" v="253" actId="20577"/>
          <ac:spMkLst>
            <pc:docMk/>
            <pc:sldMk cId="1645512034" sldId="309"/>
            <ac:spMk id="3" creationId="{5707298B-8227-BA4F-8E04-C8C775D8E819}"/>
          </ac:spMkLst>
        </pc:spChg>
      </pc:sldChg>
    </pc:docChg>
  </pc:docChgLst>
  <pc:docChgLst>
    <pc:chgData name="Camiel Reijnders" userId="b6774bc5-0cd0-4a30-99b0-c8df245a53f6" providerId="ADAL" clId="{E37B3FF7-A973-4F36-8A84-AC988FCAECD0}"/>
    <pc:docChg chg="modSld">
      <pc:chgData name="Camiel Reijnders" userId="b6774bc5-0cd0-4a30-99b0-c8df245a53f6" providerId="ADAL" clId="{E37B3FF7-A973-4F36-8A84-AC988FCAECD0}" dt="2020-07-31T09:11:51.614" v="11" actId="20577"/>
      <pc:docMkLst>
        <pc:docMk/>
      </pc:docMkLst>
      <pc:sldChg chg="modSp">
        <pc:chgData name="Camiel Reijnders" userId="b6774bc5-0cd0-4a30-99b0-c8df245a53f6" providerId="ADAL" clId="{E37B3FF7-A973-4F36-8A84-AC988FCAECD0}" dt="2020-07-31T09:11:51.614" v="11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E37B3FF7-A973-4F36-8A84-AC988FCAECD0}" dt="2020-07-31T09:11:51.614" v="11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Trudy Hagg" userId="d7c4f057-ab7a-499b-9373-39a51fe840f7" providerId="ADAL" clId="{AE831B01-51AF-4535-B43D-78EA9BE4A10A}"/>
    <pc:docChg chg="modSld">
      <pc:chgData name="Trudy Hagg" userId="d7c4f057-ab7a-499b-9373-39a51fe840f7" providerId="ADAL" clId="{AE831B01-51AF-4535-B43D-78EA9BE4A10A}" dt="2020-07-30T12:58:52.749" v="5" actId="20577"/>
      <pc:docMkLst>
        <pc:docMk/>
      </pc:docMkLst>
      <pc:sldChg chg="modSp">
        <pc:chgData name="Trudy Hagg" userId="d7c4f057-ab7a-499b-9373-39a51fe840f7" providerId="ADAL" clId="{AE831B01-51AF-4535-B43D-78EA9BE4A10A}" dt="2020-07-30T12:58:52.749" v="5" actId="20577"/>
        <pc:sldMkLst>
          <pc:docMk/>
          <pc:sldMk cId="1188992301" sldId="265"/>
        </pc:sldMkLst>
        <pc:spChg chg="mod">
          <ac:chgData name="Trudy Hagg" userId="d7c4f057-ab7a-499b-9373-39a51fe840f7" providerId="ADAL" clId="{AE831B01-51AF-4535-B43D-78EA9BE4A10A}" dt="2020-07-30T12:58:52.749" v="5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Charlotte Schreuder" userId="ebe3dcd6-a19a-475b-9fd2-5aec667b81ea" providerId="ADAL" clId="{5E107AC5-DF1A-4E46-B8BD-2B7FE2EDD554}"/>
    <pc:docChg chg="custSel delSld modSld">
      <pc:chgData name="Charlotte Schreuder" userId="ebe3dcd6-a19a-475b-9fd2-5aec667b81ea" providerId="ADAL" clId="{5E107AC5-DF1A-4E46-B8BD-2B7FE2EDD554}" dt="2019-08-08T11:24:54.163" v="99" actId="2696"/>
      <pc:docMkLst>
        <pc:docMk/>
      </pc:docMkLst>
      <pc:sldChg chg="modSp">
        <pc:chgData name="Charlotte Schreuder" userId="ebe3dcd6-a19a-475b-9fd2-5aec667b81ea" providerId="ADAL" clId="{5E107AC5-DF1A-4E46-B8BD-2B7FE2EDD554}" dt="2019-08-08T11:20:41.269" v="37" actId="20577"/>
        <pc:sldMkLst>
          <pc:docMk/>
          <pc:sldMk cId="627441733" sldId="270"/>
        </pc:sldMkLst>
        <pc:spChg chg="mod">
          <ac:chgData name="Charlotte Schreuder" userId="ebe3dcd6-a19a-475b-9fd2-5aec667b81ea" providerId="ADAL" clId="{5E107AC5-DF1A-4E46-B8BD-2B7FE2EDD554}" dt="2019-08-08T11:20:41.269" v="37" actId="20577"/>
          <ac:spMkLst>
            <pc:docMk/>
            <pc:sldMk cId="627441733" sldId="270"/>
            <ac:spMk id="2" creationId="{A6712FAC-D5FC-3A41-A4EC-7B737B43FE0B}"/>
          </ac:spMkLst>
        </pc:spChg>
      </pc:sldChg>
      <pc:sldChg chg="modSp">
        <pc:chgData name="Charlotte Schreuder" userId="ebe3dcd6-a19a-475b-9fd2-5aec667b81ea" providerId="ADAL" clId="{5E107AC5-DF1A-4E46-B8BD-2B7FE2EDD554}" dt="2019-08-08T11:20:34.336" v="17" actId="20577"/>
        <pc:sldMkLst>
          <pc:docMk/>
          <pc:sldMk cId="3040574675" sldId="271"/>
        </pc:sldMkLst>
        <pc:spChg chg="mod">
          <ac:chgData name="Charlotte Schreuder" userId="ebe3dcd6-a19a-475b-9fd2-5aec667b81ea" providerId="ADAL" clId="{5E107AC5-DF1A-4E46-B8BD-2B7FE2EDD554}" dt="2019-08-08T11:20:34.336" v="17" actId="20577"/>
          <ac:spMkLst>
            <pc:docMk/>
            <pc:sldMk cId="3040574675" sldId="271"/>
            <ac:spMk id="2" creationId="{A6712FAC-D5FC-3A41-A4EC-7B737B43FE0B}"/>
          </ac:spMkLst>
        </pc:spChg>
      </pc:sldChg>
      <pc:sldChg chg="modSp">
        <pc:chgData name="Charlotte Schreuder" userId="ebe3dcd6-a19a-475b-9fd2-5aec667b81ea" providerId="ADAL" clId="{5E107AC5-DF1A-4E46-B8BD-2B7FE2EDD554}" dt="2019-08-08T11:22:56.236" v="67" actId="20577"/>
        <pc:sldMkLst>
          <pc:docMk/>
          <pc:sldMk cId="3695126927" sldId="299"/>
        </pc:sldMkLst>
        <pc:spChg chg="mod">
          <ac:chgData name="Charlotte Schreuder" userId="ebe3dcd6-a19a-475b-9fd2-5aec667b81ea" providerId="ADAL" clId="{5E107AC5-DF1A-4E46-B8BD-2B7FE2EDD554}" dt="2019-08-08T11:22:56.236" v="67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del">
        <pc:chgData name="Charlotte Schreuder" userId="ebe3dcd6-a19a-475b-9fd2-5aec667b81ea" providerId="ADAL" clId="{5E107AC5-DF1A-4E46-B8BD-2B7FE2EDD554}" dt="2019-08-08T11:24:54.163" v="99" actId="2696"/>
        <pc:sldMkLst>
          <pc:docMk/>
          <pc:sldMk cId="2867324638" sldId="303"/>
        </pc:sldMkLst>
      </pc:sldChg>
      <pc:sldChg chg="modSp">
        <pc:chgData name="Charlotte Schreuder" userId="ebe3dcd6-a19a-475b-9fd2-5aec667b81ea" providerId="ADAL" clId="{5E107AC5-DF1A-4E46-B8BD-2B7FE2EDD554}" dt="2019-08-08T11:24:27.499" v="97" actId="20577"/>
        <pc:sldMkLst>
          <pc:docMk/>
          <pc:sldMk cId="4214155525" sldId="304"/>
        </pc:sldMkLst>
        <pc:spChg chg="mod">
          <ac:chgData name="Charlotte Schreuder" userId="ebe3dcd6-a19a-475b-9fd2-5aec667b81ea" providerId="ADAL" clId="{5E107AC5-DF1A-4E46-B8BD-2B7FE2EDD554}" dt="2019-08-08T11:24:27.499" v="97" actId="20577"/>
          <ac:spMkLst>
            <pc:docMk/>
            <pc:sldMk cId="4214155525" sldId="304"/>
            <ac:spMk id="2" creationId="{CC0373D4-E852-3444-89CE-E49D7B5900F0}"/>
          </ac:spMkLst>
        </pc:spChg>
      </pc:sldChg>
      <pc:sldChg chg="del">
        <pc:chgData name="Charlotte Schreuder" userId="ebe3dcd6-a19a-475b-9fd2-5aec667b81ea" providerId="ADAL" clId="{5E107AC5-DF1A-4E46-B8BD-2B7FE2EDD554}" dt="2019-08-08T11:24:54.153" v="98" actId="2696"/>
        <pc:sldMkLst>
          <pc:docMk/>
          <pc:sldMk cId="3553202550" sldId="30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rmatiestandaarden.nictiz.nl/images/4/48/1._Kwalificatiescript_-_MedMij_Beschikbaarstellen_BgZ_V2020.01.pd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 err="1">
                <a:solidFill>
                  <a:srgbClr val="E17032"/>
                </a:solidFill>
              </a:rPr>
              <a:t>Beschikbaarstellen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 err="1">
                <a:solidFill>
                  <a:srgbClr val="E17032"/>
                </a:solidFill>
              </a:rPr>
              <a:t>BgZ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3.0 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</a:t>
            </a:r>
            <a:r>
              <a:rPr lang="nl-NL">
                <a:solidFill>
                  <a:srgbClr val="E17032"/>
                </a:solidFill>
              </a:rPr>
              <a:t>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2.1 - Verzekeringsgegevens</a:t>
            </a:r>
          </a:p>
        </p:txBody>
      </p:sp>
    </p:spTree>
    <p:extLst>
      <p:ext uri="{BB962C8B-B14F-4D97-AF65-F5344CB8AC3E}">
        <p14:creationId xmlns:p14="http://schemas.microsoft.com/office/powerpoint/2010/main" val="4264254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3.2 - Wilsverklaring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4.1 -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7.1 - Woonsituatie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7.2 -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7.3 -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198580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7.4 - </a:t>
            </a:r>
            <a:r>
              <a:rPr lang="nl-NL" err="1"/>
              <a:t>TabakGebruik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838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pPr fontAlgn="t"/>
            <a:r>
              <a:rPr lang="nl-NL" sz="1800" dirty="0"/>
              <a:t>Naam leverancier:</a:t>
            </a:r>
            <a:br>
              <a:rPr lang="nl-NL" sz="1800" b="0" dirty="0"/>
            </a:br>
            <a:r>
              <a:rPr lang="nl-NL" sz="1800" dirty="0"/>
              <a:t>Leveranciersnummer: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DVZA applicatie:</a:t>
            </a:r>
            <a:endParaRPr lang="nl-NL" sz="1800" b="0" dirty="0"/>
          </a:p>
          <a:p>
            <a:pPr fontAlgn="t"/>
            <a:r>
              <a:rPr lang="nl-NL" sz="1800" dirty="0"/>
              <a:t>Versienummer applicatie: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bronsystemen incl. versie: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Start kwalificatieslot:</a:t>
            </a:r>
            <a:endParaRPr lang="nl-NL" sz="1800" b="0" dirty="0"/>
          </a:p>
          <a:p>
            <a:pPr fontAlgn="t"/>
            <a:r>
              <a:rPr lang="nl-NL" sz="1800" dirty="0"/>
              <a:t>Datum aanleverformat:</a:t>
            </a:r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7.5 - Voedingsadviezen</a:t>
            </a:r>
          </a:p>
        </p:txBody>
      </p:sp>
    </p:spTree>
    <p:extLst>
      <p:ext uri="{BB962C8B-B14F-4D97-AF65-F5344CB8AC3E}">
        <p14:creationId xmlns:p14="http://schemas.microsoft.com/office/powerpoint/2010/main" val="623290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8.1 - Alerts</a:t>
            </a:r>
          </a:p>
        </p:txBody>
      </p:sp>
    </p:spTree>
    <p:extLst>
      <p:ext uri="{BB962C8B-B14F-4D97-AF65-F5344CB8AC3E}">
        <p14:creationId xmlns:p14="http://schemas.microsoft.com/office/powerpoint/2010/main" val="629316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9.1 – Allergie-intoleranties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10.1 - Medicatieafspraak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10.2 - Toedieningsafspraak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10.3 - </a:t>
            </a:r>
            <a:r>
              <a:rPr lang="nl-NL" err="1"/>
              <a:t>MedicatieGebruik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11.1 – Medische hulpmiddelen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12.1 - Vaccinaties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13.1 - Bloeddruk</a:t>
            </a:r>
          </a:p>
        </p:txBody>
      </p:sp>
    </p:spTree>
    <p:extLst>
      <p:ext uri="{BB962C8B-B14F-4D97-AF65-F5344CB8AC3E}">
        <p14:creationId xmlns:p14="http://schemas.microsoft.com/office/powerpoint/2010/main" val="29888309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13.2 - Lichaamsgewicht</a:t>
            </a:r>
          </a:p>
        </p:txBody>
      </p:sp>
    </p:spTree>
    <p:extLst>
      <p:ext uri="{BB962C8B-B14F-4D97-AF65-F5344CB8AC3E}">
        <p14:creationId xmlns:p14="http://schemas.microsoft.com/office/powerpoint/2010/main" val="2918420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13.3 - Lichaamslengte</a:t>
            </a:r>
          </a:p>
        </p:txBody>
      </p:sp>
    </p:spTree>
    <p:extLst>
      <p:ext uri="{BB962C8B-B14F-4D97-AF65-F5344CB8AC3E}">
        <p14:creationId xmlns:p14="http://schemas.microsoft.com/office/powerpoint/2010/main" val="33969728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14.1 -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15619467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15.1 -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42725333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16.1 - Contacten</a:t>
            </a:r>
          </a:p>
        </p:txBody>
      </p:sp>
    </p:spTree>
    <p:extLst>
      <p:ext uri="{BB962C8B-B14F-4D97-AF65-F5344CB8AC3E}">
        <p14:creationId xmlns:p14="http://schemas.microsoft.com/office/powerpoint/2010/main" val="20518788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17.1 – Geplande zorgactiviteiten</a:t>
            </a:r>
          </a:p>
        </p:txBody>
      </p:sp>
    </p:spTree>
    <p:extLst>
      <p:ext uri="{BB962C8B-B14F-4D97-AF65-F5344CB8AC3E}">
        <p14:creationId xmlns:p14="http://schemas.microsoft.com/office/powerpoint/2010/main" val="40879059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18.1 – Huisarts</a:t>
            </a:r>
          </a:p>
        </p:txBody>
      </p:sp>
    </p:spTree>
    <p:extLst>
      <p:ext uri="{BB962C8B-B14F-4D97-AF65-F5344CB8AC3E}">
        <p14:creationId xmlns:p14="http://schemas.microsoft.com/office/powerpoint/2010/main" val="4497705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 err="1"/>
              <a:t>BgZ</a:t>
            </a:r>
            <a:r>
              <a:rPr lang="nl-NL" sz="3600" dirty="0"/>
              <a:t> gegevens en FHIR berichten</a:t>
            </a:r>
            <a:br>
              <a:rPr lang="nl-NL" sz="3600" dirty="0"/>
            </a:br>
            <a:r>
              <a:rPr lang="nl-NL" sz="3600" dirty="0"/>
              <a:t>scenario 1.2</a:t>
            </a:r>
          </a:p>
        </p:txBody>
      </p:sp>
    </p:spTree>
    <p:extLst>
      <p:ext uri="{BB962C8B-B14F-4D97-AF65-F5344CB8AC3E}">
        <p14:creationId xmlns:p14="http://schemas.microsoft.com/office/powerpoint/2010/main" val="42141555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1.1 – Patiëntgegevens</a:t>
            </a:r>
          </a:p>
        </p:txBody>
      </p:sp>
    </p:spTree>
    <p:extLst>
      <p:ext uri="{BB962C8B-B14F-4D97-AF65-F5344CB8AC3E}">
        <p14:creationId xmlns:p14="http://schemas.microsoft.com/office/powerpoint/2010/main" val="8709216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1.2 – Burgerlijke staat</a:t>
            </a:r>
          </a:p>
        </p:txBody>
      </p:sp>
    </p:spTree>
    <p:extLst>
      <p:ext uri="{BB962C8B-B14F-4D97-AF65-F5344CB8AC3E}">
        <p14:creationId xmlns:p14="http://schemas.microsoft.com/office/powerpoint/2010/main" val="35731327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Architectuurplaat DVZA – bronsystemen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nl-NL" sz="1800" b="0" dirty="0"/>
              <a:t>Alleen van toepassing bij meerdere bronsystemen</a:t>
            </a:r>
          </a:p>
        </p:txBody>
      </p:sp>
    </p:spTree>
    <p:extLst>
      <p:ext uri="{BB962C8B-B14F-4D97-AF65-F5344CB8AC3E}">
        <p14:creationId xmlns:p14="http://schemas.microsoft.com/office/powerpoint/2010/main" val="406153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Zibs</a:t>
            </a:r>
            <a:r>
              <a:rPr lang="nl-NL" dirty="0"/>
              <a:t> die niet worden ondersteund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nl-NL" sz="1800" b="0" dirty="0"/>
              <a:t>Geef hier aan welke </a:t>
            </a:r>
            <a:r>
              <a:rPr lang="nl-NL" sz="1800" b="0" dirty="0" err="1"/>
              <a:t>zibs</a:t>
            </a:r>
            <a:r>
              <a:rPr lang="nl-NL" sz="1800" b="0" dirty="0"/>
              <a:t> </a:t>
            </a:r>
            <a:r>
              <a:rPr lang="nl-NL" sz="1800" dirty="0"/>
              <a:t>niet</a:t>
            </a:r>
            <a:r>
              <a:rPr lang="nl-NL" sz="1800" b="0" dirty="0"/>
              <a:t> of </a:t>
            </a:r>
            <a:r>
              <a:rPr lang="nl-NL" sz="1800" dirty="0"/>
              <a:t>niet volledig </a:t>
            </a:r>
            <a:r>
              <a:rPr lang="nl-NL" sz="1800" b="0" dirty="0"/>
              <a:t>worden ondersteund.</a:t>
            </a:r>
            <a:br>
              <a:rPr lang="nl-NL" sz="1800" b="0" dirty="0"/>
            </a:br>
            <a:r>
              <a:rPr lang="nl-NL" sz="1800" b="0" dirty="0"/>
              <a:t>Zie </a:t>
            </a:r>
            <a:r>
              <a:rPr lang="nl-NL" sz="1800" b="0" dirty="0">
                <a:hlinkClick r:id="rId2"/>
              </a:rPr>
              <a:t>kwalificatiescript beschikbaarstellen </a:t>
            </a:r>
            <a:r>
              <a:rPr lang="nl-NL" sz="1800" b="0" dirty="0" err="1">
                <a:hlinkClick r:id="rId2"/>
              </a:rPr>
              <a:t>BgZ</a:t>
            </a:r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1645512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nl-NL" sz="1600" dirty="0"/>
              <a:t>Scenario 1.1	: </a:t>
            </a:r>
            <a:r>
              <a:rPr lang="nl-NL" sz="1200" b="0" i="1" dirty="0"/>
              <a:t>vul hier de link in voor scenario 1.1</a:t>
            </a:r>
            <a:endParaRPr lang="nl-NL" sz="1600" b="0" i="1" dirty="0"/>
          </a:p>
          <a:p>
            <a:endParaRPr lang="nl-NL" sz="1600" dirty="0"/>
          </a:p>
          <a:p>
            <a:r>
              <a:rPr lang="nl-NL" sz="1600" dirty="0"/>
              <a:t>Scenario 1.2	: </a:t>
            </a:r>
            <a:r>
              <a:rPr lang="nl-NL" sz="1200" b="0" i="1" dirty="0"/>
              <a:t>vul hier de link in voor scenario 1.2</a:t>
            </a:r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r>
              <a:rPr lang="nl-NL" sz="1600" dirty="0"/>
              <a:t>Datum uitvoeren test	: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 err="1"/>
              <a:t>BgZ</a:t>
            </a:r>
            <a:r>
              <a:rPr lang="nl-NL" sz="3600" dirty="0"/>
              <a:t> gegevens en FHIR berichten</a:t>
            </a:r>
            <a:br>
              <a:rPr lang="nl-NL" sz="3600" dirty="0"/>
            </a:br>
            <a:r>
              <a:rPr lang="nl-NL" sz="3600" dirty="0"/>
              <a:t>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Sectie 1.2 – Burgerlijke staat </a:t>
            </a:r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8" ma:contentTypeDescription="Een nieuw document maken." ma:contentTypeScope="" ma:versionID="b37cf08cdf6b4ac202005961099138ad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515877cf521959465d3bc49395fd9dc3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5B36AF-7957-40C4-A8A3-6983CA1A03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3049</TotalTime>
  <Words>381</Words>
  <Application>Microsoft Office PowerPoint</Application>
  <PresentationFormat>Aangepast</PresentationFormat>
  <Paragraphs>66</Paragraphs>
  <Slides>39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39</vt:i4>
      </vt:variant>
    </vt:vector>
  </HeadingPairs>
  <TitlesOfParts>
    <vt:vector size="45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BgZ</vt:lpstr>
      <vt:lpstr>Algemene informatie vul hier je informatie aan</vt:lpstr>
      <vt:lpstr>Gebruik aanleverformat</vt:lpstr>
      <vt:lpstr>Architectuurplaat DVZA – bronsystemen </vt:lpstr>
      <vt:lpstr>Zibs die niet worden ondersteund</vt:lpstr>
      <vt:lpstr>Touchstone vul hier de juiste links aan</vt:lpstr>
      <vt:lpstr>BgZ gegevens en FHIR berichten scenario 1.1</vt:lpstr>
      <vt:lpstr>Sectie 1.1 - Patiëntgegevens </vt:lpstr>
      <vt:lpstr>Sectie 1.2 – Burgerlijke staat </vt:lpstr>
      <vt:lpstr>Sectie 2.1 - Verzekeringsgegevens</vt:lpstr>
      <vt:lpstr>Sectie 3.1 - Behandelaanwijzingen</vt:lpstr>
      <vt:lpstr>Sectie 3.2 - Wilsverklaring</vt:lpstr>
      <vt:lpstr>Sectie 4.1 - Contactpersoon</vt:lpstr>
      <vt:lpstr>Sectie 5.1 – Functionele/mentale status</vt:lpstr>
      <vt:lpstr>Sectie 6.1 – Problemen (incl. diagnoses)</vt:lpstr>
      <vt:lpstr>Sectie 7.1 - Woonsituatie</vt:lpstr>
      <vt:lpstr>Sectie 7.2 - Drugsgebruik</vt:lpstr>
      <vt:lpstr>Sectie 7.3 - Alcoholgebruik</vt:lpstr>
      <vt:lpstr>Sectie 7.4 - TabakGebruik</vt:lpstr>
      <vt:lpstr>Sectie 7.5 - Voedingsadviezen</vt:lpstr>
      <vt:lpstr>Sectie 8.1 - Alerts</vt:lpstr>
      <vt:lpstr>Sectie 9.1 – Allergie-intoleranties</vt:lpstr>
      <vt:lpstr>Sectie 10.1 - Medicatieafspraak</vt:lpstr>
      <vt:lpstr>Sectie 10.2 - Toedieningsafspraak</vt:lpstr>
      <vt:lpstr>Sectie 10.3 - MedicatieGebruik</vt:lpstr>
      <vt:lpstr>Sectie 11.1 – Medische hulpmiddelen</vt:lpstr>
      <vt:lpstr>Sectie 12.1 - Vaccinaties</vt:lpstr>
      <vt:lpstr>Sectie 13.1 - Bloeddruk</vt:lpstr>
      <vt:lpstr>Sectie 13.2 - Lichaamsgewicht</vt:lpstr>
      <vt:lpstr>Sectie 13.3 - Lichaamslengte</vt:lpstr>
      <vt:lpstr>Sectie 14.1 - Laboratoriumuitslagen</vt:lpstr>
      <vt:lpstr>Sectie 15.1 - Verrichtingen</vt:lpstr>
      <vt:lpstr>Sectie 16.1 - Contacten</vt:lpstr>
      <vt:lpstr>Sectie 17.1 – Geplande zorgactiviteiten</vt:lpstr>
      <vt:lpstr>Sectie 18.1 – Huisarts</vt:lpstr>
      <vt:lpstr>BgZ gegevens en FHIR berichten scenario 1.2</vt:lpstr>
      <vt:lpstr>Sectie 1.1 – Patiëntgegevens</vt:lpstr>
      <vt:lpstr>Sectie 1.2 – Burgerlijke staat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Jeanique Ngadimin</cp:lastModifiedBy>
  <cp:revision>1</cp:revision>
  <dcterms:created xsi:type="dcterms:W3CDTF">2019-08-02T18:27:37Z</dcterms:created>
  <dcterms:modified xsi:type="dcterms:W3CDTF">2020-11-15T15:52:51Z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