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3"/>
  </p:notesMasterIdLst>
  <p:sldIdLst>
    <p:sldId id="265" r:id="rId6"/>
    <p:sldId id="307" r:id="rId7"/>
    <p:sldId id="264" r:id="rId8"/>
    <p:sldId id="325" r:id="rId9"/>
    <p:sldId id="299" r:id="rId10"/>
    <p:sldId id="270" r:id="rId11"/>
    <p:sldId id="314" r:id="rId12"/>
    <p:sldId id="315" r:id="rId13"/>
    <p:sldId id="316" r:id="rId14"/>
    <p:sldId id="308" r:id="rId15"/>
    <p:sldId id="309" r:id="rId16"/>
    <p:sldId id="320" r:id="rId17"/>
    <p:sldId id="321" r:id="rId18"/>
    <p:sldId id="322" r:id="rId19"/>
    <p:sldId id="323" r:id="rId20"/>
    <p:sldId id="324" r:id="rId21"/>
    <p:sldId id="261" r:id="rId22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/>
    <p:restoredTop sz="94720"/>
  </p:normalViewPr>
  <p:slideViewPr>
    <p:cSldViewPr snapToGrid="0">
      <p:cViewPr varScale="1">
        <p:scale>
          <a:sx n="99" d="100"/>
          <a:sy n="99" d="100"/>
        </p:scale>
        <p:origin x="180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ctor van Hagen" userId="4f617504-1b76-46ff-8953-50d28ee2a21a" providerId="ADAL" clId="{A2BD8192-7BF0-4099-BEB9-691CB428F04E}"/>
    <pc:docChg chg="custSel modSld">
      <pc:chgData name="Victor van Hagen" userId="4f617504-1b76-46ff-8953-50d28ee2a21a" providerId="ADAL" clId="{A2BD8192-7BF0-4099-BEB9-691CB428F04E}" dt="2020-01-30T16:03:10.492" v="65" actId="20577"/>
      <pc:docMkLst>
        <pc:docMk/>
      </pc:docMkLst>
      <pc:sldChg chg="modSp">
        <pc:chgData name="Victor van Hagen" userId="4f617504-1b76-46ff-8953-50d28ee2a21a" providerId="ADAL" clId="{A2BD8192-7BF0-4099-BEB9-691CB428F04E}" dt="2020-01-30T16:02:16.594" v="36" actId="20577"/>
        <pc:sldMkLst>
          <pc:docMk/>
          <pc:sldMk cId="3695126927" sldId="299"/>
        </pc:sldMkLst>
        <pc:spChg chg="mod">
          <ac:chgData name="Victor van Hagen" userId="4f617504-1b76-46ff-8953-50d28ee2a21a" providerId="ADAL" clId="{A2BD8192-7BF0-4099-BEB9-691CB428F04E}" dt="2020-01-30T16:02:16.594" v="36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modSp">
        <pc:chgData name="Victor van Hagen" userId="4f617504-1b76-46ff-8953-50d28ee2a21a" providerId="ADAL" clId="{A2BD8192-7BF0-4099-BEB9-691CB428F04E}" dt="2020-01-30T16:03:10.492" v="65" actId="20577"/>
        <pc:sldMkLst>
          <pc:docMk/>
          <pc:sldMk cId="2124519873" sldId="308"/>
        </pc:sldMkLst>
        <pc:spChg chg="mod">
          <ac:chgData name="Victor van Hagen" userId="4f617504-1b76-46ff-8953-50d28ee2a21a" providerId="ADAL" clId="{A2BD8192-7BF0-4099-BEB9-691CB428F04E}" dt="2020-01-30T16:03:10.492" v="65" actId="20577"/>
          <ac:spMkLst>
            <pc:docMk/>
            <pc:sldMk cId="2124519873" sldId="308"/>
            <ac:spMk id="2" creationId="{CC0373D4-E852-3444-89CE-E49D7B5900F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Raadplegen en Sturen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PDF/A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2.0.0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Raadplegen PDF/A </a:t>
            </a:r>
            <a:br>
              <a:rPr lang="nl-NL" sz="3600" dirty="0"/>
            </a:br>
            <a:r>
              <a:rPr lang="nl-NL" sz="3600" dirty="0"/>
              <a:t>Scenario’s Persoon 2</a:t>
            </a:r>
          </a:p>
        </p:txBody>
      </p:sp>
    </p:spTree>
    <p:extLst>
      <p:ext uri="{BB962C8B-B14F-4D97-AF65-F5344CB8AC3E}">
        <p14:creationId xmlns:p14="http://schemas.microsoft.com/office/powerpoint/2010/main" val="2124519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956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788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602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Sturen PDF/A </a:t>
            </a:r>
            <a:br>
              <a:rPr lang="nl-NL" sz="3600" dirty="0"/>
            </a:br>
            <a:r>
              <a:rPr lang="nl-NL" sz="3600" dirty="0"/>
              <a:t>document</a:t>
            </a:r>
          </a:p>
        </p:txBody>
      </p:sp>
    </p:spTree>
    <p:extLst>
      <p:ext uri="{BB962C8B-B14F-4D97-AF65-F5344CB8AC3E}">
        <p14:creationId xmlns:p14="http://schemas.microsoft.com/office/powerpoint/2010/main" val="1217440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024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658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Raadplegen PDF/A </a:t>
            </a:r>
            <a:br>
              <a:rPr lang="nl-NL" sz="3600" dirty="0"/>
            </a:br>
            <a:r>
              <a:rPr lang="nl-NL" sz="3600" dirty="0"/>
              <a:t>Scenario’s Persoon 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1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81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1.4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621192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94F4030F39954381FEDCB9F1521453" ma:contentTypeVersion="11" ma:contentTypeDescription="Een nieuw document maken." ma:contentTypeScope="" ma:versionID="a9b516a8cf58ab8810f2d362e89adde8">
  <xsd:schema xmlns:xsd="http://www.w3.org/2001/XMLSchema" xmlns:xs="http://www.w3.org/2001/XMLSchema" xmlns:p="http://schemas.microsoft.com/office/2006/metadata/properties" xmlns:ns2="c9309f2a-e493-41e5-bc1f-ce1ae85ad224" xmlns:ns3="d8b013f3-f757-4442-942f-c178d59a4411" targetNamespace="http://schemas.microsoft.com/office/2006/metadata/properties" ma:root="true" ma:fieldsID="8305f0af087207aa69aba17f7bb62aa2" ns2:_="" ns3:_="">
    <xsd:import namespace="c9309f2a-e493-41e5-bc1f-ce1ae85ad224"/>
    <xsd:import namespace="d8b013f3-f757-4442-942f-c178d59a44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309f2a-e493-41e5-bc1f-ce1ae85ad2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Afmeldingsstatus" ma:internalName="Afmeldings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b013f3-f757-4442-942f-c178d59a441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c9309f2a-e493-41e5-bc1f-ce1ae85ad22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ACA8C3C-21E9-4BB0-85F5-D76A04DF62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309f2a-e493-41e5-bc1f-ce1ae85ad224"/>
    <ds:schemaRef ds:uri="d8b013f3-f757-4442-942f-c178d59a44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803B14-7EBE-4005-9148-116AD9BB46D8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d8b013f3-f757-4442-942f-c178d59a4411"/>
    <ds:schemaRef ds:uri="c9309f2a-e493-41e5-bc1f-ce1ae85ad22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26</TotalTime>
  <Words>252</Words>
  <Application>Microsoft Office PowerPoint</Application>
  <PresentationFormat>Aangepast</PresentationFormat>
  <Paragraphs>47</Paragraphs>
  <Slides>17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en Sturen PDF/A</vt:lpstr>
      <vt:lpstr>Algemene informatie vul hier je informatie aan</vt:lpstr>
      <vt:lpstr>Gebruik aanleverformat</vt:lpstr>
      <vt:lpstr>Touchstone executie</vt:lpstr>
      <vt:lpstr>Raadplegen PDF/A  Scenario’s Persoon 1</vt:lpstr>
      <vt:lpstr>Scenario 1.1</vt:lpstr>
      <vt:lpstr>Scenario 1.2</vt:lpstr>
      <vt:lpstr>Scenario 1.3</vt:lpstr>
      <vt:lpstr>Scenario 1.4</vt:lpstr>
      <vt:lpstr>Raadplegen PDF/A  Scenario’s Persoon 2</vt:lpstr>
      <vt:lpstr>Scenario 2.1</vt:lpstr>
      <vt:lpstr>Scenario 2.2</vt:lpstr>
      <vt:lpstr>Scenario 2.3</vt:lpstr>
      <vt:lpstr>Sturen PDF/A  document</vt:lpstr>
      <vt:lpstr>Scenario 3.1</vt:lpstr>
      <vt:lpstr>Scenario 3.2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3</cp:revision>
  <dcterms:created xsi:type="dcterms:W3CDTF">2019-08-02T18:27:37Z</dcterms:created>
  <dcterms:modified xsi:type="dcterms:W3CDTF">2021-03-17T13:29:27Z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0x010100F494F4030F39954381FEDCB9F1521453</vt:lpwstr>
  </property>
  <property fmtid="{D5CDD505-2E9C-101B-9397-08002B2CF9AE}" pid="3" name="Order">
    <vt:r8>100</vt:r8>
  </property>
</Properties>
</file>