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8" r:id="rId5"/>
  </p:sldMasterIdLst>
  <p:notesMasterIdLst>
    <p:notesMasterId r:id="rId33"/>
  </p:notesMasterIdLst>
  <p:sldIdLst>
    <p:sldId id="265" r:id="rId6"/>
    <p:sldId id="307" r:id="rId7"/>
    <p:sldId id="264" r:id="rId8"/>
    <p:sldId id="299" r:id="rId9"/>
    <p:sldId id="351" r:id="rId10"/>
    <p:sldId id="336" r:id="rId11"/>
    <p:sldId id="338" r:id="rId12"/>
    <p:sldId id="337" r:id="rId13"/>
    <p:sldId id="341" r:id="rId14"/>
    <p:sldId id="343" r:id="rId15"/>
    <p:sldId id="339" r:id="rId16"/>
    <p:sldId id="346" r:id="rId17"/>
    <p:sldId id="345" r:id="rId18"/>
    <p:sldId id="344" r:id="rId19"/>
    <p:sldId id="348" r:id="rId20"/>
    <p:sldId id="349" r:id="rId21"/>
    <p:sldId id="350" r:id="rId22"/>
    <p:sldId id="335" r:id="rId23"/>
    <p:sldId id="270" r:id="rId24"/>
    <p:sldId id="314" r:id="rId25"/>
    <p:sldId id="315" r:id="rId26"/>
    <p:sldId id="316" r:id="rId27"/>
    <p:sldId id="317" r:id="rId28"/>
    <p:sldId id="318" r:id="rId29"/>
    <p:sldId id="319" r:id="rId30"/>
    <p:sldId id="332" r:id="rId31"/>
    <p:sldId id="261" r:id="rId32"/>
  </p:sldIdLst>
  <p:sldSz cx="12190413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710" userDrawn="1">
          <p15:clr>
            <a:srgbClr val="A4A3A4"/>
          </p15:clr>
        </p15:guide>
        <p15:guide id="3" orient="horz" pos="1349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577" userDrawn="1">
          <p15:clr>
            <a:srgbClr val="A4A3A4"/>
          </p15:clr>
        </p15:guide>
        <p15:guide id="6" pos="710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rlotte Schreuder" initials="CS" lastIdx="1" clrIdx="0">
    <p:extLst>
      <p:ext uri="{19B8F6BF-5375-455C-9EA6-DF929625EA0E}">
        <p15:presenceInfo xmlns:p15="http://schemas.microsoft.com/office/powerpoint/2012/main" userId="S::schreuder@nictiz.nl::ebe3dcd6-a19a-475b-9fd2-5aec667b81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6AA7"/>
    <a:srgbClr val="CC6AA6"/>
    <a:srgbClr val="E17032"/>
    <a:srgbClr val="F6F3EE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40FE3C-997F-4654-9426-0F86312B0198}" v="12" dt="2019-10-04T12:15:28.897"/>
    <p1510:client id="{880E9228-EF3B-A8AC-83CB-13AB8B949763}" v="391" dt="2019-10-04T12:30:35.1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522" y="90"/>
      </p:cViewPr>
      <p:guideLst>
        <p:guide orient="horz" pos="2160"/>
        <p:guide orient="horz" pos="710"/>
        <p:guide orient="horz" pos="1349"/>
        <p:guide pos="3840"/>
        <p:guide pos="577"/>
        <p:guide pos="71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jke van Geijn-den Boogert" userId="8e6d5fbf-9344-4a02-9b90-2556402f6c6e" providerId="ADAL" clId="{1C40FE3C-997F-4654-9426-0F86312B0198}"/>
    <pc:docChg chg="undo custSel modSld">
      <pc:chgData name="Marijke van Geijn-den Boogert" userId="8e6d5fbf-9344-4a02-9b90-2556402f6c6e" providerId="ADAL" clId="{1C40FE3C-997F-4654-9426-0F86312B0198}" dt="2019-10-04T12:15:28.897" v="36" actId="478"/>
      <pc:docMkLst>
        <pc:docMk/>
      </pc:docMkLst>
      <pc:sldChg chg="addSp delSp">
        <pc:chgData name="Marijke van Geijn-den Boogert" userId="8e6d5fbf-9344-4a02-9b90-2556402f6c6e" providerId="ADAL" clId="{1C40FE3C-997F-4654-9426-0F86312B0198}" dt="2019-10-04T12:15:28.897" v="36" actId="478"/>
        <pc:sldMkLst>
          <pc:docMk/>
          <pc:sldMk cId="1000740078" sldId="264"/>
        </pc:sldMkLst>
        <pc:spChg chg="add del">
          <ac:chgData name="Marijke van Geijn-den Boogert" userId="8e6d5fbf-9344-4a02-9b90-2556402f6c6e" providerId="ADAL" clId="{1C40FE3C-997F-4654-9426-0F86312B0198}" dt="2019-10-04T12:15:28.897" v="36" actId="478"/>
          <ac:spMkLst>
            <pc:docMk/>
            <pc:sldMk cId="1000740078" sldId="264"/>
            <ac:spMk id="4" creationId="{AE4D40EB-8AC4-4433-AB33-43438CBEA36B}"/>
          </ac:spMkLst>
        </pc:spChg>
        <pc:spChg chg="add del">
          <ac:chgData name="Marijke van Geijn-den Boogert" userId="8e6d5fbf-9344-4a02-9b90-2556402f6c6e" providerId="ADAL" clId="{1C40FE3C-997F-4654-9426-0F86312B0198}" dt="2019-10-04T12:15:16.104" v="32"/>
          <ac:spMkLst>
            <pc:docMk/>
            <pc:sldMk cId="1000740078" sldId="264"/>
            <ac:spMk id="5" creationId="{1839611D-19CB-4901-86B7-662DD3EE6937}"/>
          </ac:spMkLst>
        </pc:spChg>
        <pc:spChg chg="del">
          <ac:chgData name="Marijke van Geijn-den Boogert" userId="8e6d5fbf-9344-4a02-9b90-2556402f6c6e" providerId="ADAL" clId="{1C40FE3C-997F-4654-9426-0F86312B0198}" dt="2019-10-04T12:15:15.523" v="31"/>
          <ac:spMkLst>
            <pc:docMk/>
            <pc:sldMk cId="1000740078" sldId="264"/>
            <ac:spMk id="6" creationId="{202F3A09-2089-4ECA-B40E-8EC70AE2A041}"/>
          </ac:spMkLst>
        </pc:spChg>
      </pc:sldChg>
      <pc:sldChg chg="modSp">
        <pc:chgData name="Marijke van Geijn-den Boogert" userId="8e6d5fbf-9344-4a02-9b90-2556402f6c6e" providerId="ADAL" clId="{1C40FE3C-997F-4654-9426-0F86312B0198}" dt="2019-10-03T13:06:04.415" v="25" actId="20577"/>
        <pc:sldMkLst>
          <pc:docMk/>
          <pc:sldMk cId="3695126927" sldId="299"/>
        </pc:sldMkLst>
        <pc:spChg chg="mod">
          <ac:chgData name="Marijke van Geijn-den Boogert" userId="8e6d5fbf-9344-4a02-9b90-2556402f6c6e" providerId="ADAL" clId="{1C40FE3C-997F-4654-9426-0F86312B0198}" dt="2019-10-03T13:06:04.415" v="25" actId="20577"/>
          <ac:spMkLst>
            <pc:docMk/>
            <pc:sldMk cId="3695126927" sldId="299"/>
            <ac:spMk id="2" creationId="{CC0373D4-E852-3444-89CE-E49D7B5900F0}"/>
          </ac:spMkLst>
        </pc:spChg>
      </pc:sldChg>
      <pc:sldChg chg="addSp delSp">
        <pc:chgData name="Marijke van Geijn-den Boogert" userId="8e6d5fbf-9344-4a02-9b90-2556402f6c6e" providerId="ADAL" clId="{1C40FE3C-997F-4654-9426-0F86312B0198}" dt="2019-10-04T12:15:22.990" v="35"/>
        <pc:sldMkLst>
          <pc:docMk/>
          <pc:sldMk cId="3689317147" sldId="306"/>
        </pc:sldMkLst>
        <pc:spChg chg="add del">
          <ac:chgData name="Marijke van Geijn-den Boogert" userId="8e6d5fbf-9344-4a02-9b90-2556402f6c6e" providerId="ADAL" clId="{1C40FE3C-997F-4654-9426-0F86312B0198}" dt="2019-10-04T12:15:22.990" v="35"/>
          <ac:spMkLst>
            <pc:docMk/>
            <pc:sldMk cId="3689317147" sldId="306"/>
            <ac:spMk id="4" creationId="{9910B4C4-CA55-4262-96A6-9E17F6B77117}"/>
          </ac:spMkLst>
        </pc:spChg>
        <pc:spChg chg="add del">
          <ac:chgData name="Marijke van Geijn-den Boogert" userId="8e6d5fbf-9344-4a02-9b90-2556402f6c6e" providerId="ADAL" clId="{1C40FE3C-997F-4654-9426-0F86312B0198}" dt="2019-10-04T12:15:18.014" v="33"/>
          <ac:spMkLst>
            <pc:docMk/>
            <pc:sldMk cId="3689317147" sldId="306"/>
            <ac:spMk id="5" creationId="{6EF280A0-7F55-42E3-8883-E0E3E7AF4818}"/>
          </ac:spMkLst>
        </pc:spChg>
      </pc:sldChg>
    </pc:docChg>
  </pc:docChgLst>
  <pc:docChgLst>
    <pc:chgData name="Jeanique Ngadimin" userId="eddb8bb3-039d-4a4d-a86a-878cad56145f" providerId="ADAL" clId="{7E63B8D0-D0B1-4784-AB5F-C7E3FF46C941}"/>
    <pc:docChg chg="custSel modSld">
      <pc:chgData name="Jeanique Ngadimin" userId="eddb8bb3-039d-4a4d-a86a-878cad56145f" providerId="ADAL" clId="{7E63B8D0-D0B1-4784-AB5F-C7E3FF46C941}" dt="2019-08-14T13:56:05.552" v="45" actId="20577"/>
      <pc:docMkLst>
        <pc:docMk/>
      </pc:docMkLst>
      <pc:sldChg chg="modSp">
        <pc:chgData name="Jeanique Ngadimin" userId="eddb8bb3-039d-4a4d-a86a-878cad56145f" providerId="ADAL" clId="{7E63B8D0-D0B1-4784-AB5F-C7E3FF46C941}" dt="2019-08-14T13:56:05.552" v="45" actId="20577"/>
        <pc:sldMkLst>
          <pc:docMk/>
          <pc:sldMk cId="3689317147" sldId="306"/>
        </pc:sldMkLst>
        <pc:spChg chg="mod">
          <ac:chgData name="Jeanique Ngadimin" userId="eddb8bb3-039d-4a4d-a86a-878cad56145f" providerId="ADAL" clId="{7E63B8D0-D0B1-4784-AB5F-C7E3FF46C941}" dt="2019-08-14T13:56:05.552" v="45" actId="20577"/>
          <ac:spMkLst>
            <pc:docMk/>
            <pc:sldMk cId="3689317147" sldId="306"/>
            <ac:spMk id="3" creationId="{164AF5A4-0C9C-AD48-9AE7-0A35946BA5ED}"/>
          </ac:spMkLst>
        </pc:spChg>
      </pc:sldChg>
    </pc:docChg>
  </pc:docChgLst>
  <pc:docChgLst>
    <pc:chgData name="Charlotte Schreuder" userId="ebe3dcd6-a19a-475b-9fd2-5aec667b81ea" providerId="ADAL" clId="{B475CE49-65F9-DE4B-9876-3B50FE60557D}"/>
    <pc:docChg chg="addSld delSld modSld">
      <pc:chgData name="Charlotte Schreuder" userId="ebe3dcd6-a19a-475b-9fd2-5aec667b81ea" providerId="ADAL" clId="{B475CE49-65F9-DE4B-9876-3B50FE60557D}" dt="2019-08-08T16:49:21.490" v="57" actId="20577"/>
      <pc:docMkLst>
        <pc:docMk/>
      </pc:docMkLst>
      <pc:sldChg chg="modSp">
        <pc:chgData name="Charlotte Schreuder" userId="ebe3dcd6-a19a-475b-9fd2-5aec667b81ea" providerId="ADAL" clId="{B475CE49-65F9-DE4B-9876-3B50FE60557D}" dt="2019-08-08T16:48:43.425" v="15" actId="20577"/>
        <pc:sldMkLst>
          <pc:docMk/>
          <pc:sldMk cId="1188992301" sldId="265"/>
        </pc:sldMkLst>
        <pc:spChg chg="mod">
          <ac:chgData name="Charlotte Schreuder" userId="ebe3dcd6-a19a-475b-9fd2-5aec667b81ea" providerId="ADAL" clId="{B475CE49-65F9-DE4B-9876-3B50FE60557D}" dt="2019-08-08T16:48:43.425" v="15" actId="20577"/>
          <ac:spMkLst>
            <pc:docMk/>
            <pc:sldMk cId="1188992301" sldId="265"/>
            <ac:spMk id="2" creationId="{92D43D83-D6E7-9942-9B29-DACEC7F7F1E0}"/>
          </ac:spMkLst>
        </pc:spChg>
      </pc:sldChg>
    </pc:docChg>
  </pc:docChgLst>
  <pc:docChgLst>
    <pc:chgData name="Charlotte Schreuder" userId="ebe3dcd6-a19a-475b-9fd2-5aec667b81ea" providerId="ADAL" clId="{4C731849-0573-0944-839B-E1957932DB40}"/>
    <pc:docChg chg="addSld modSld">
      <pc:chgData name="Charlotte Schreuder" userId="ebe3dcd6-a19a-475b-9fd2-5aec667b81ea" providerId="ADAL" clId="{4C731849-0573-0944-839B-E1957932DB40}" dt="2019-08-08T16:58:32.922" v="32" actId="20577"/>
      <pc:docMkLst>
        <pc:docMk/>
      </pc:docMkLst>
      <pc:sldChg chg="modSp">
        <pc:chgData name="Charlotte Schreuder" userId="ebe3dcd6-a19a-475b-9fd2-5aec667b81ea" providerId="ADAL" clId="{4C731849-0573-0944-839B-E1957932DB40}" dt="2019-08-08T16:57:58.335" v="22" actId="20577"/>
        <pc:sldMkLst>
          <pc:docMk/>
          <pc:sldMk cId="1188992301" sldId="265"/>
        </pc:sldMkLst>
        <pc:spChg chg="mod">
          <ac:chgData name="Charlotte Schreuder" userId="ebe3dcd6-a19a-475b-9fd2-5aec667b81ea" providerId="ADAL" clId="{4C731849-0573-0944-839B-E1957932DB40}" dt="2019-08-08T16:57:58.335" v="22" actId="20577"/>
          <ac:spMkLst>
            <pc:docMk/>
            <pc:sldMk cId="1188992301" sldId="265"/>
            <ac:spMk id="2" creationId="{92D43D83-D6E7-9942-9B29-DACEC7F7F1E0}"/>
          </ac:spMkLst>
        </pc:spChg>
      </pc:sldChg>
      <pc:sldChg chg="modSp add">
        <pc:chgData name="Charlotte Schreuder" userId="ebe3dcd6-a19a-475b-9fd2-5aec667b81ea" providerId="ADAL" clId="{4C731849-0573-0944-839B-E1957932DB40}" dt="2019-08-08T16:58:26.495" v="27" actId="20577"/>
        <pc:sldMkLst>
          <pc:docMk/>
          <pc:sldMk cId="2143694494" sldId="332"/>
        </pc:sldMkLst>
        <pc:spChg chg="mod">
          <ac:chgData name="Charlotte Schreuder" userId="ebe3dcd6-a19a-475b-9fd2-5aec667b81ea" providerId="ADAL" clId="{4C731849-0573-0944-839B-E1957932DB40}" dt="2019-08-08T16:58:26.495" v="27" actId="20577"/>
          <ac:spMkLst>
            <pc:docMk/>
            <pc:sldMk cId="2143694494" sldId="332"/>
            <ac:spMk id="2" creationId="{A6712FAC-D5FC-3A41-A4EC-7B737B43FE0B}"/>
          </ac:spMkLst>
        </pc:spChg>
      </pc:sldChg>
    </pc:docChg>
  </pc:docChgLst>
  <pc:docChgLst>
    <pc:chgData name="Charlotte Schreuder" userId="ebe3dcd6-a19a-475b-9fd2-5aec667b81ea" providerId="ADAL" clId="{1B0E6DC3-D9BA-894B-AFE9-74B21180E3DC}"/>
    <pc:docChg chg="delSld modSld">
      <pc:chgData name="Charlotte Schreuder" userId="ebe3dcd6-a19a-475b-9fd2-5aec667b81ea" providerId="ADAL" clId="{1B0E6DC3-D9BA-894B-AFE9-74B21180E3DC}" dt="2019-08-08T16:47:20.775" v="30" actId="2696"/>
      <pc:docMkLst>
        <pc:docMk/>
      </pc:docMkLst>
      <pc:sldChg chg="modSp">
        <pc:chgData name="Charlotte Schreuder" userId="ebe3dcd6-a19a-475b-9fd2-5aec667b81ea" providerId="ADAL" clId="{1B0E6DC3-D9BA-894B-AFE9-74B21180E3DC}" dt="2019-08-08T16:46:44.958" v="18" actId="20577"/>
        <pc:sldMkLst>
          <pc:docMk/>
          <pc:sldMk cId="1188992301" sldId="265"/>
        </pc:sldMkLst>
        <pc:spChg chg="mod">
          <ac:chgData name="Charlotte Schreuder" userId="ebe3dcd6-a19a-475b-9fd2-5aec667b81ea" providerId="ADAL" clId="{1B0E6DC3-D9BA-894B-AFE9-74B21180E3DC}" dt="2019-08-08T16:46:44.958" v="18" actId="20577"/>
          <ac:spMkLst>
            <pc:docMk/>
            <pc:sldMk cId="1188992301" sldId="265"/>
            <ac:spMk id="2" creationId="{92D43D83-D6E7-9942-9B29-DACEC7F7F1E0}"/>
          </ac:spMkLst>
        </pc:spChg>
      </pc:sldChg>
    </pc:docChg>
  </pc:docChgLst>
  <pc:docChgLst>
    <pc:chgData name="Charlotte Schreuder" userId="ebe3dcd6-a19a-475b-9fd2-5aec667b81ea" providerId="ADAL" clId="{7E38FF2D-4953-4047-B3AB-5D6521C6F4C5}"/>
    <pc:docChg chg="delSld modSld">
      <pc:chgData name="Charlotte Schreuder" userId="ebe3dcd6-a19a-475b-9fd2-5aec667b81ea" providerId="ADAL" clId="{7E38FF2D-4953-4047-B3AB-5D6521C6F4C5}" dt="2019-08-16T12:18:43.243" v="30" actId="207"/>
      <pc:docMkLst>
        <pc:docMk/>
      </pc:docMkLst>
      <pc:sldChg chg="modSp">
        <pc:chgData name="Charlotte Schreuder" userId="ebe3dcd6-a19a-475b-9fd2-5aec667b81ea" providerId="ADAL" clId="{7E38FF2D-4953-4047-B3AB-5D6521C6F4C5}" dt="2019-08-08T17:00:14.749" v="16" actId="20577"/>
        <pc:sldMkLst>
          <pc:docMk/>
          <pc:sldMk cId="1188992301" sldId="265"/>
        </pc:sldMkLst>
        <pc:spChg chg="mod">
          <ac:chgData name="Charlotte Schreuder" userId="ebe3dcd6-a19a-475b-9fd2-5aec667b81ea" providerId="ADAL" clId="{7E38FF2D-4953-4047-B3AB-5D6521C6F4C5}" dt="2019-08-08T17:00:14.749" v="16" actId="20577"/>
          <ac:spMkLst>
            <pc:docMk/>
            <pc:sldMk cId="1188992301" sldId="265"/>
            <ac:spMk id="2" creationId="{92D43D83-D6E7-9942-9B29-DACEC7F7F1E0}"/>
          </ac:spMkLst>
        </pc:spChg>
      </pc:sldChg>
      <pc:sldChg chg="modSp">
        <pc:chgData name="Charlotte Schreuder" userId="ebe3dcd6-a19a-475b-9fd2-5aec667b81ea" providerId="ADAL" clId="{7E38FF2D-4953-4047-B3AB-5D6521C6F4C5}" dt="2019-08-08T17:00:25.546" v="21" actId="20577"/>
        <pc:sldMkLst>
          <pc:docMk/>
          <pc:sldMk cId="3695126927" sldId="299"/>
        </pc:sldMkLst>
        <pc:spChg chg="mod">
          <ac:chgData name="Charlotte Schreuder" userId="ebe3dcd6-a19a-475b-9fd2-5aec667b81ea" providerId="ADAL" clId="{7E38FF2D-4953-4047-B3AB-5D6521C6F4C5}" dt="2019-08-08T17:00:25.546" v="21" actId="20577"/>
          <ac:spMkLst>
            <pc:docMk/>
            <pc:sldMk cId="3695126927" sldId="299"/>
            <ac:spMk id="2" creationId="{CC0373D4-E852-3444-89CE-E49D7B5900F0}"/>
          </ac:spMkLst>
        </pc:spChg>
      </pc:sldChg>
      <pc:sldChg chg="modSp">
        <pc:chgData name="Charlotte Schreuder" userId="ebe3dcd6-a19a-475b-9fd2-5aec667b81ea" providerId="ADAL" clId="{7E38FF2D-4953-4047-B3AB-5D6521C6F4C5}" dt="2019-08-16T12:18:43.243" v="30" actId="207"/>
        <pc:sldMkLst>
          <pc:docMk/>
          <pc:sldMk cId="3689317147" sldId="306"/>
        </pc:sldMkLst>
        <pc:spChg chg="mod">
          <ac:chgData name="Charlotte Schreuder" userId="ebe3dcd6-a19a-475b-9fd2-5aec667b81ea" providerId="ADAL" clId="{7E38FF2D-4953-4047-B3AB-5D6521C6F4C5}" dt="2019-08-16T12:18:43.243" v="30" actId="207"/>
          <ac:spMkLst>
            <pc:docMk/>
            <pc:sldMk cId="3689317147" sldId="306"/>
            <ac:spMk id="3" creationId="{164AF5A4-0C9C-AD48-9AE7-0A35946BA5ED}"/>
          </ac:spMkLst>
        </pc:spChg>
      </pc:sldChg>
    </pc:docChg>
  </pc:docChgLst>
  <pc:docChgLst>
    <pc:chgData name="Charlotte Schreuder" userId="ebe3dcd6-a19a-475b-9fd2-5aec667b81ea" providerId="ADAL" clId="{A3E34B8C-5F99-6D46-8F99-C064A684A7C6}"/>
    <pc:docChg chg="delSld modSld">
      <pc:chgData name="Charlotte Schreuder" userId="ebe3dcd6-a19a-475b-9fd2-5aec667b81ea" providerId="ADAL" clId="{A3E34B8C-5F99-6D46-8F99-C064A684A7C6}" dt="2019-08-08T16:53:29.455" v="30" actId="2696"/>
      <pc:docMkLst>
        <pc:docMk/>
      </pc:docMkLst>
      <pc:sldChg chg="modSp">
        <pc:chgData name="Charlotte Schreuder" userId="ebe3dcd6-a19a-475b-9fd2-5aec667b81ea" providerId="ADAL" clId="{A3E34B8C-5F99-6D46-8F99-C064A684A7C6}" dt="2019-08-08T16:50:54.051" v="27" actId="20577"/>
        <pc:sldMkLst>
          <pc:docMk/>
          <pc:sldMk cId="1188992301" sldId="265"/>
        </pc:sldMkLst>
        <pc:spChg chg="mod">
          <ac:chgData name="Charlotte Schreuder" userId="ebe3dcd6-a19a-475b-9fd2-5aec667b81ea" providerId="ADAL" clId="{A3E34B8C-5F99-6D46-8F99-C064A684A7C6}" dt="2019-08-08T16:50:54.051" v="27" actId="20577"/>
          <ac:spMkLst>
            <pc:docMk/>
            <pc:sldMk cId="1188992301" sldId="265"/>
            <ac:spMk id="2" creationId="{92D43D83-D6E7-9942-9B29-DACEC7F7F1E0}"/>
          </ac:spMkLst>
        </pc:spChg>
      </pc:sldChg>
    </pc:docChg>
  </pc:docChgLst>
  <pc:docChgLst>
    <pc:chgData name="Marijke van Geijn-den Boogert" userId="S::geijn@nictiz.nl::8e6d5fbf-9344-4a02-9b90-2556402f6c6e" providerId="AD" clId="Web-{880E9228-EF3B-A8AC-83CB-13AB8B949763}"/>
    <pc:docChg chg="addSld delSld modSld sldOrd">
      <pc:chgData name="Marijke van Geijn-den Boogert" userId="S::geijn@nictiz.nl::8e6d5fbf-9344-4a02-9b90-2556402f6c6e" providerId="AD" clId="Web-{880E9228-EF3B-A8AC-83CB-13AB8B949763}" dt="2019-10-04T12:30:35.171" v="376"/>
      <pc:docMkLst>
        <pc:docMk/>
      </pc:docMkLst>
      <pc:sldChg chg="modSp ord">
        <pc:chgData name="Marijke van Geijn-den Boogert" userId="S::geijn@nictiz.nl::8e6d5fbf-9344-4a02-9b90-2556402f6c6e" providerId="AD" clId="Web-{880E9228-EF3B-A8AC-83CB-13AB8B949763}" dt="2019-10-04T12:20:46.168" v="93" actId="20577"/>
        <pc:sldMkLst>
          <pc:docMk/>
          <pc:sldMk cId="3695126927" sldId="299"/>
        </pc:sldMkLst>
        <pc:spChg chg="mod">
          <ac:chgData name="Marijke van Geijn-den Boogert" userId="S::geijn@nictiz.nl::8e6d5fbf-9344-4a02-9b90-2556402f6c6e" providerId="AD" clId="Web-{880E9228-EF3B-A8AC-83CB-13AB8B949763}" dt="2019-10-04T12:20:46.168" v="93" actId="20577"/>
          <ac:spMkLst>
            <pc:docMk/>
            <pc:sldMk cId="3695126927" sldId="299"/>
            <ac:spMk id="2" creationId="{CC0373D4-E852-3444-89CE-E49D7B5900F0}"/>
          </ac:spMkLst>
        </pc:spChg>
      </pc:sldChg>
      <pc:sldChg chg="del">
        <pc:chgData name="Marijke van Geijn-den Boogert" userId="S::geijn@nictiz.nl::8e6d5fbf-9344-4a02-9b90-2556402f6c6e" providerId="AD" clId="Web-{880E9228-EF3B-A8AC-83CB-13AB8B949763}" dt="2019-10-04T12:16:05.885" v="2"/>
        <pc:sldMkLst>
          <pc:docMk/>
          <pc:sldMk cId="3689317147" sldId="306"/>
        </pc:sldMkLst>
      </pc:sldChg>
      <pc:sldChg chg="modSp add">
        <pc:chgData name="Marijke van Geijn-den Boogert" userId="S::geijn@nictiz.nl::8e6d5fbf-9344-4a02-9b90-2556402f6c6e" providerId="AD" clId="Web-{880E9228-EF3B-A8AC-83CB-13AB8B949763}" dt="2019-10-04T12:18:09.386" v="59" actId="20577"/>
        <pc:sldMkLst>
          <pc:docMk/>
          <pc:sldMk cId="3129321285" sldId="333"/>
        </pc:sldMkLst>
        <pc:spChg chg="mod">
          <ac:chgData name="Marijke van Geijn-den Boogert" userId="S::geijn@nictiz.nl::8e6d5fbf-9344-4a02-9b90-2556402f6c6e" providerId="AD" clId="Web-{880E9228-EF3B-A8AC-83CB-13AB8B949763}" dt="2019-10-04T12:18:09.386" v="59" actId="20577"/>
          <ac:spMkLst>
            <pc:docMk/>
            <pc:sldMk cId="3129321285" sldId="333"/>
            <ac:spMk id="3" creationId="{164AF5A4-0C9C-AD48-9AE7-0A35946BA5ED}"/>
          </ac:spMkLst>
        </pc:spChg>
      </pc:sldChg>
      <pc:sldChg chg="modSp add">
        <pc:chgData name="Marijke van Geijn-den Boogert" userId="S::geijn@nictiz.nl::8e6d5fbf-9344-4a02-9b90-2556402f6c6e" providerId="AD" clId="Web-{880E9228-EF3B-A8AC-83CB-13AB8B949763}" dt="2019-10-04T12:17:30.042" v="39" actId="20577"/>
        <pc:sldMkLst>
          <pc:docMk/>
          <pc:sldMk cId="1325061600" sldId="334"/>
        </pc:sldMkLst>
        <pc:spChg chg="mod">
          <ac:chgData name="Marijke van Geijn-den Boogert" userId="S::geijn@nictiz.nl::8e6d5fbf-9344-4a02-9b90-2556402f6c6e" providerId="AD" clId="Web-{880E9228-EF3B-A8AC-83CB-13AB8B949763}" dt="2019-10-04T12:17:30.042" v="39" actId="20577"/>
          <ac:spMkLst>
            <pc:docMk/>
            <pc:sldMk cId="1325061600" sldId="334"/>
            <ac:spMk id="3" creationId="{164AF5A4-0C9C-AD48-9AE7-0A35946BA5ED}"/>
          </ac:spMkLst>
        </pc:spChg>
      </pc:sldChg>
      <pc:sldChg chg="add replId">
        <pc:chgData name="Marijke van Geijn-den Boogert" userId="S::geijn@nictiz.nl::8e6d5fbf-9344-4a02-9b90-2556402f6c6e" providerId="AD" clId="Web-{880E9228-EF3B-A8AC-83CB-13AB8B949763}" dt="2019-10-04T12:20:21.652" v="61"/>
        <pc:sldMkLst>
          <pc:docMk/>
          <pc:sldMk cId="1633009944" sldId="335"/>
        </pc:sldMkLst>
      </pc:sldChg>
      <pc:sldChg chg="modSp add ord replId">
        <pc:chgData name="Marijke van Geijn-den Boogert" userId="S::geijn@nictiz.nl::8e6d5fbf-9344-4a02-9b90-2556402f6c6e" providerId="AD" clId="Web-{880E9228-EF3B-A8AC-83CB-13AB8B949763}" dt="2019-10-04T12:21:13.512" v="116" actId="20577"/>
        <pc:sldMkLst>
          <pc:docMk/>
          <pc:sldMk cId="698392973" sldId="336"/>
        </pc:sldMkLst>
        <pc:spChg chg="mod">
          <ac:chgData name="Marijke van Geijn-den Boogert" userId="S::geijn@nictiz.nl::8e6d5fbf-9344-4a02-9b90-2556402f6c6e" providerId="AD" clId="Web-{880E9228-EF3B-A8AC-83CB-13AB8B949763}" dt="2019-10-04T12:21:13.512" v="116" actId="20577"/>
          <ac:spMkLst>
            <pc:docMk/>
            <pc:sldMk cId="698392973" sldId="336"/>
            <ac:spMk id="2" creationId="{CC0373D4-E852-3444-89CE-E49D7B5900F0}"/>
          </ac:spMkLst>
        </pc:spChg>
      </pc:sldChg>
      <pc:sldChg chg="modSp add ord replId">
        <pc:chgData name="Marijke van Geijn-den Boogert" userId="S::geijn@nictiz.nl::8e6d5fbf-9344-4a02-9b90-2556402f6c6e" providerId="AD" clId="Web-{880E9228-EF3B-A8AC-83CB-13AB8B949763}" dt="2019-10-04T12:22:24.512" v="162" actId="20577"/>
        <pc:sldMkLst>
          <pc:docMk/>
          <pc:sldMk cId="293315362" sldId="337"/>
        </pc:sldMkLst>
        <pc:spChg chg="mod">
          <ac:chgData name="Marijke van Geijn-den Boogert" userId="S::geijn@nictiz.nl::8e6d5fbf-9344-4a02-9b90-2556402f6c6e" providerId="AD" clId="Web-{880E9228-EF3B-A8AC-83CB-13AB8B949763}" dt="2019-10-04T12:22:24.512" v="162" actId="20577"/>
          <ac:spMkLst>
            <pc:docMk/>
            <pc:sldMk cId="293315362" sldId="337"/>
            <ac:spMk id="3" creationId="{164AF5A4-0C9C-AD48-9AE7-0A35946BA5ED}"/>
          </ac:spMkLst>
        </pc:spChg>
      </pc:sldChg>
      <pc:sldChg chg="modSp add ord replId">
        <pc:chgData name="Marijke van Geijn-den Boogert" userId="S::geijn@nictiz.nl::8e6d5fbf-9344-4a02-9b90-2556402f6c6e" providerId="AD" clId="Web-{880E9228-EF3B-A8AC-83CB-13AB8B949763}" dt="2019-10-04T12:21:42.918" v="145" actId="20577"/>
        <pc:sldMkLst>
          <pc:docMk/>
          <pc:sldMk cId="3625880716" sldId="338"/>
        </pc:sldMkLst>
        <pc:spChg chg="mod">
          <ac:chgData name="Marijke van Geijn-den Boogert" userId="S::geijn@nictiz.nl::8e6d5fbf-9344-4a02-9b90-2556402f6c6e" providerId="AD" clId="Web-{880E9228-EF3B-A8AC-83CB-13AB8B949763}" dt="2019-10-04T12:21:42.918" v="145" actId="20577"/>
          <ac:spMkLst>
            <pc:docMk/>
            <pc:sldMk cId="3625880716" sldId="338"/>
            <ac:spMk id="3" creationId="{164AF5A4-0C9C-AD48-9AE7-0A35946BA5ED}"/>
          </ac:spMkLst>
        </pc:spChg>
      </pc:sldChg>
      <pc:sldChg chg="modSp add replId">
        <pc:chgData name="Marijke van Geijn-den Boogert" userId="S::geijn@nictiz.nl::8e6d5fbf-9344-4a02-9b90-2556402f6c6e" providerId="AD" clId="Web-{880E9228-EF3B-A8AC-83CB-13AB8B949763}" dt="2019-10-04T12:25:47.857" v="243" actId="20577"/>
        <pc:sldMkLst>
          <pc:docMk/>
          <pc:sldMk cId="2968184595" sldId="339"/>
        </pc:sldMkLst>
        <pc:spChg chg="mod">
          <ac:chgData name="Marijke van Geijn-den Boogert" userId="S::geijn@nictiz.nl::8e6d5fbf-9344-4a02-9b90-2556402f6c6e" providerId="AD" clId="Web-{880E9228-EF3B-A8AC-83CB-13AB8B949763}" dt="2019-10-04T12:25:47.857" v="243" actId="20577"/>
          <ac:spMkLst>
            <pc:docMk/>
            <pc:sldMk cId="2968184595" sldId="339"/>
            <ac:spMk id="3" creationId="{164AF5A4-0C9C-AD48-9AE7-0A35946BA5ED}"/>
          </ac:spMkLst>
        </pc:spChg>
      </pc:sldChg>
      <pc:sldChg chg="modSp add del replId">
        <pc:chgData name="Marijke van Geijn-den Boogert" userId="S::geijn@nictiz.nl::8e6d5fbf-9344-4a02-9b90-2556402f6c6e" providerId="AD" clId="Web-{880E9228-EF3B-A8AC-83CB-13AB8B949763}" dt="2019-10-04T12:25:47.685" v="238"/>
        <pc:sldMkLst>
          <pc:docMk/>
          <pc:sldMk cId="79505434" sldId="340"/>
        </pc:sldMkLst>
        <pc:spChg chg="mod">
          <ac:chgData name="Marijke van Geijn-den Boogert" userId="S::geijn@nictiz.nl::8e6d5fbf-9344-4a02-9b90-2556402f6c6e" providerId="AD" clId="Web-{880E9228-EF3B-A8AC-83CB-13AB8B949763}" dt="2019-10-04T12:23:20.200" v="220" actId="20577"/>
          <ac:spMkLst>
            <pc:docMk/>
            <pc:sldMk cId="79505434" sldId="340"/>
            <ac:spMk id="3" creationId="{164AF5A4-0C9C-AD48-9AE7-0A35946BA5ED}"/>
          </ac:spMkLst>
        </pc:spChg>
      </pc:sldChg>
      <pc:sldChg chg="modSp add replId">
        <pc:chgData name="Marijke van Geijn-den Boogert" userId="S::geijn@nictiz.nl::8e6d5fbf-9344-4a02-9b90-2556402f6c6e" providerId="AD" clId="Web-{880E9228-EF3B-A8AC-83CB-13AB8B949763}" dt="2019-10-04T12:23:04.309" v="191" actId="20577"/>
        <pc:sldMkLst>
          <pc:docMk/>
          <pc:sldMk cId="503868650" sldId="341"/>
        </pc:sldMkLst>
        <pc:spChg chg="mod">
          <ac:chgData name="Marijke van Geijn-den Boogert" userId="S::geijn@nictiz.nl::8e6d5fbf-9344-4a02-9b90-2556402f6c6e" providerId="AD" clId="Web-{880E9228-EF3B-A8AC-83CB-13AB8B949763}" dt="2019-10-04T12:23:04.309" v="191" actId="20577"/>
          <ac:spMkLst>
            <pc:docMk/>
            <pc:sldMk cId="503868650" sldId="341"/>
            <ac:spMk id="2" creationId="{CC0373D4-E852-3444-89CE-E49D7B5900F0}"/>
          </ac:spMkLst>
        </pc:spChg>
      </pc:sldChg>
      <pc:sldChg chg="add del">
        <pc:chgData name="Marijke van Geijn-den Boogert" userId="S::geijn@nictiz.nl::8e6d5fbf-9344-4a02-9b90-2556402f6c6e" providerId="AD" clId="Web-{880E9228-EF3B-A8AC-83CB-13AB8B949763}" dt="2019-10-04T12:25:47.935" v="245"/>
        <pc:sldMkLst>
          <pc:docMk/>
          <pc:sldMk cId="3964583153" sldId="342"/>
        </pc:sldMkLst>
      </pc:sldChg>
      <pc:sldChg chg="modSp add">
        <pc:chgData name="Marijke van Geijn-den Boogert" userId="S::geijn@nictiz.nl::8e6d5fbf-9344-4a02-9b90-2556402f6c6e" providerId="AD" clId="Web-{880E9228-EF3B-A8AC-83CB-13AB8B949763}" dt="2019-10-04T12:25:47.638" v="237" actId="14100"/>
        <pc:sldMkLst>
          <pc:docMk/>
          <pc:sldMk cId="1386553496" sldId="343"/>
        </pc:sldMkLst>
        <pc:spChg chg="mod">
          <ac:chgData name="Marijke van Geijn-den Boogert" userId="S::geijn@nictiz.nl::8e6d5fbf-9344-4a02-9b90-2556402f6c6e" providerId="AD" clId="Web-{880E9228-EF3B-A8AC-83CB-13AB8B949763}" dt="2019-10-04T12:25:47.638" v="237" actId="14100"/>
          <ac:spMkLst>
            <pc:docMk/>
            <pc:sldMk cId="1386553496" sldId="343"/>
            <ac:spMk id="3" creationId="{164AF5A4-0C9C-AD48-9AE7-0A35946BA5ED}"/>
          </ac:spMkLst>
        </pc:spChg>
      </pc:sldChg>
      <pc:sldChg chg="modSp add replId">
        <pc:chgData name="Marijke van Geijn-den Boogert" userId="S::geijn@nictiz.nl::8e6d5fbf-9344-4a02-9b90-2556402f6c6e" providerId="AD" clId="Web-{880E9228-EF3B-A8AC-83CB-13AB8B949763}" dt="2019-10-04T12:27:06.061" v="287" actId="20577"/>
        <pc:sldMkLst>
          <pc:docMk/>
          <pc:sldMk cId="697719551" sldId="344"/>
        </pc:sldMkLst>
        <pc:spChg chg="mod">
          <ac:chgData name="Marijke van Geijn-den Boogert" userId="S::geijn@nictiz.nl::8e6d5fbf-9344-4a02-9b90-2556402f6c6e" providerId="AD" clId="Web-{880E9228-EF3B-A8AC-83CB-13AB8B949763}" dt="2019-10-04T12:27:06.061" v="287" actId="20577"/>
          <ac:spMkLst>
            <pc:docMk/>
            <pc:sldMk cId="697719551" sldId="344"/>
            <ac:spMk id="3" creationId="{164AF5A4-0C9C-AD48-9AE7-0A35946BA5ED}"/>
          </ac:spMkLst>
        </pc:spChg>
      </pc:sldChg>
      <pc:sldChg chg="modSp add replId">
        <pc:chgData name="Marijke van Geijn-den Boogert" userId="S::geijn@nictiz.nl::8e6d5fbf-9344-4a02-9b90-2556402f6c6e" providerId="AD" clId="Web-{880E9228-EF3B-A8AC-83CB-13AB8B949763}" dt="2019-10-04T12:26:33.154" v="278" actId="20577"/>
        <pc:sldMkLst>
          <pc:docMk/>
          <pc:sldMk cId="139437751" sldId="345"/>
        </pc:sldMkLst>
        <pc:spChg chg="mod">
          <ac:chgData name="Marijke van Geijn-den Boogert" userId="S::geijn@nictiz.nl::8e6d5fbf-9344-4a02-9b90-2556402f6c6e" providerId="AD" clId="Web-{880E9228-EF3B-A8AC-83CB-13AB8B949763}" dt="2019-10-04T12:26:33.154" v="278" actId="20577"/>
          <ac:spMkLst>
            <pc:docMk/>
            <pc:sldMk cId="139437751" sldId="345"/>
            <ac:spMk id="3" creationId="{164AF5A4-0C9C-AD48-9AE7-0A35946BA5ED}"/>
          </ac:spMkLst>
        </pc:spChg>
      </pc:sldChg>
      <pc:sldChg chg="modSp add replId">
        <pc:chgData name="Marijke van Geijn-den Boogert" userId="S::geijn@nictiz.nl::8e6d5fbf-9344-4a02-9b90-2556402f6c6e" providerId="AD" clId="Web-{880E9228-EF3B-A8AC-83CB-13AB8B949763}" dt="2019-10-04T12:26:18.982" v="271" actId="20577"/>
        <pc:sldMkLst>
          <pc:docMk/>
          <pc:sldMk cId="1215869618" sldId="346"/>
        </pc:sldMkLst>
        <pc:spChg chg="mod">
          <ac:chgData name="Marijke van Geijn-den Boogert" userId="S::geijn@nictiz.nl::8e6d5fbf-9344-4a02-9b90-2556402f6c6e" providerId="AD" clId="Web-{880E9228-EF3B-A8AC-83CB-13AB8B949763}" dt="2019-10-04T12:26:18.982" v="271" actId="20577"/>
          <ac:spMkLst>
            <pc:docMk/>
            <pc:sldMk cId="1215869618" sldId="346"/>
            <ac:spMk id="2" creationId="{CC0373D4-E852-3444-89CE-E49D7B5900F0}"/>
          </ac:spMkLst>
        </pc:spChg>
      </pc:sldChg>
      <pc:sldChg chg="modSp add del ord replId">
        <pc:chgData name="Marijke van Geijn-den Boogert" userId="S::geijn@nictiz.nl::8e6d5fbf-9344-4a02-9b90-2556402f6c6e" providerId="AD" clId="Web-{880E9228-EF3B-A8AC-83CB-13AB8B949763}" dt="2019-10-04T12:28:59.827" v="348"/>
        <pc:sldMkLst>
          <pc:docMk/>
          <pc:sldMk cId="373207483" sldId="347"/>
        </pc:sldMkLst>
        <pc:spChg chg="mod">
          <ac:chgData name="Marijke van Geijn-den Boogert" userId="S::geijn@nictiz.nl::8e6d5fbf-9344-4a02-9b90-2556402f6c6e" providerId="AD" clId="Web-{880E9228-EF3B-A8AC-83CB-13AB8B949763}" dt="2019-10-04T12:28:11.561" v="320" actId="20577"/>
          <ac:spMkLst>
            <pc:docMk/>
            <pc:sldMk cId="373207483" sldId="347"/>
            <ac:spMk id="2" creationId="{CC0373D4-E852-3444-89CE-E49D7B5900F0}"/>
          </ac:spMkLst>
        </pc:spChg>
      </pc:sldChg>
      <pc:sldChg chg="modSp add ord replId">
        <pc:chgData name="Marijke van Geijn-den Boogert" userId="S::geijn@nictiz.nl::8e6d5fbf-9344-4a02-9b90-2556402f6c6e" providerId="AD" clId="Web-{880E9228-EF3B-A8AC-83CB-13AB8B949763}" dt="2019-10-04T12:28:44.811" v="345" actId="20577"/>
        <pc:sldMkLst>
          <pc:docMk/>
          <pc:sldMk cId="321366069" sldId="348"/>
        </pc:sldMkLst>
        <pc:spChg chg="mod">
          <ac:chgData name="Marijke van Geijn-den Boogert" userId="S::geijn@nictiz.nl::8e6d5fbf-9344-4a02-9b90-2556402f6c6e" providerId="AD" clId="Web-{880E9228-EF3B-A8AC-83CB-13AB8B949763}" dt="2019-10-04T12:28:44.811" v="345" actId="20577"/>
          <ac:spMkLst>
            <pc:docMk/>
            <pc:sldMk cId="321366069" sldId="348"/>
            <ac:spMk id="2" creationId="{CC0373D4-E852-3444-89CE-E49D7B5900F0}"/>
          </ac:spMkLst>
        </pc:spChg>
      </pc:sldChg>
      <pc:sldChg chg="modSp add ord replId">
        <pc:chgData name="Marijke van Geijn-den Boogert" userId="S::geijn@nictiz.nl::8e6d5fbf-9344-4a02-9b90-2556402f6c6e" providerId="AD" clId="Web-{880E9228-EF3B-A8AC-83CB-13AB8B949763}" dt="2019-10-04T12:29:34.483" v="363" actId="20577"/>
        <pc:sldMkLst>
          <pc:docMk/>
          <pc:sldMk cId="4136508110" sldId="349"/>
        </pc:sldMkLst>
        <pc:spChg chg="mod">
          <ac:chgData name="Marijke van Geijn-den Boogert" userId="S::geijn@nictiz.nl::8e6d5fbf-9344-4a02-9b90-2556402f6c6e" providerId="AD" clId="Web-{880E9228-EF3B-A8AC-83CB-13AB8B949763}" dt="2019-10-04T12:29:34.483" v="363" actId="20577"/>
          <ac:spMkLst>
            <pc:docMk/>
            <pc:sldMk cId="4136508110" sldId="349"/>
            <ac:spMk id="3" creationId="{164AF5A4-0C9C-AD48-9AE7-0A35946BA5ED}"/>
          </ac:spMkLst>
        </pc:spChg>
      </pc:sldChg>
      <pc:sldChg chg="modSp add ord replId">
        <pc:chgData name="Marijke van Geijn-den Boogert" userId="S::geijn@nictiz.nl::8e6d5fbf-9344-4a02-9b90-2556402f6c6e" providerId="AD" clId="Web-{880E9228-EF3B-A8AC-83CB-13AB8B949763}" dt="2019-10-04T12:30:35.171" v="376"/>
        <pc:sldMkLst>
          <pc:docMk/>
          <pc:sldMk cId="3547014614" sldId="350"/>
        </pc:sldMkLst>
        <pc:spChg chg="mod">
          <ac:chgData name="Marijke van Geijn-den Boogert" userId="S::geijn@nictiz.nl::8e6d5fbf-9344-4a02-9b90-2556402f6c6e" providerId="AD" clId="Web-{880E9228-EF3B-A8AC-83CB-13AB8B949763}" dt="2019-10-04T12:30:28.624" v="373" actId="20577"/>
          <ac:spMkLst>
            <pc:docMk/>
            <pc:sldMk cId="3547014614" sldId="350"/>
            <ac:spMk id="3" creationId="{164AF5A4-0C9C-AD48-9AE7-0A35946BA5E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B421BF55-C18A-45E9-B904-61600B52271A}" type="datetimeFigureOut">
              <a:rPr lang="nl-NL" smtClean="0"/>
              <a:pPr/>
              <a:t>17-3-2021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66552B83-1663-4A35-9298-DAD291D97C4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897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27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9331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zonder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1728096"/>
            <a:ext cx="9470999" cy="1307204"/>
          </a:xfrm>
        </p:spPr>
        <p:txBody>
          <a:bodyPr anchor="t"/>
          <a:lstStyle>
            <a:lvl1pPr>
              <a:defRPr/>
            </a:lvl1pPr>
          </a:lstStyle>
          <a:p>
            <a:r>
              <a:rPr lang="nl-NL" err="1"/>
              <a:t>Usecase</a:t>
            </a:r>
            <a:br>
              <a:rPr lang="nl-NL"/>
            </a:br>
            <a:r>
              <a:rPr lang="nl-NL"/>
              <a:t>informatiestandaard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1D3E6CF9-BF1B-5B42-8137-1AB45A8D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03" y="5470361"/>
            <a:ext cx="4935652" cy="1078831"/>
          </a:xfrm>
          <a:prstGeom prst="rect">
            <a:avLst/>
          </a:prstGeom>
        </p:spPr>
      </p:pic>
      <p:sp>
        <p:nvSpPr>
          <p:cNvPr id="16" name="Ondertitel 2">
            <a:extLst>
              <a:ext uri="{FF2B5EF4-FFF2-40B4-BE49-F238E27FC236}">
                <a16:creationId xmlns:a16="http://schemas.microsoft.com/office/drawing/2014/main" id="{3F07279F-1BCB-2347-8D37-5D1CBD1973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7600" y="630495"/>
            <a:ext cx="7616800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Aanleverformat kwalificatiemateriaal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C315B85D-0DE2-9248-8907-94DD4349395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76620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8086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081200" y="365129"/>
            <a:ext cx="8271593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2050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2762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fbeelding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sz="quarter" idx="13"/>
          </p:nvPr>
        </p:nvSpPr>
        <p:spPr>
          <a:xfrm>
            <a:off x="6095208" y="1879200"/>
            <a:ext cx="5257116" cy="4477150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1799">
                <a:solidFill>
                  <a:schemeClr val="tx1"/>
                </a:solidFill>
              </a:defRPr>
            </a:lvl2pPr>
            <a:lvl3pPr marL="179385" indent="-177796">
              <a:defRPr sz="1799">
                <a:solidFill>
                  <a:schemeClr val="tx1"/>
                </a:solidFill>
              </a:defRPr>
            </a:lvl3pPr>
            <a:lvl4pPr marL="360355" indent="-180971">
              <a:buClr>
                <a:schemeClr val="tx1"/>
              </a:buClr>
              <a:buFont typeface="Arial" panose="020B0604020202020204" pitchFamily="34" charset="0"/>
              <a:buChar char="•"/>
              <a:tabLst/>
              <a:defRPr sz="1799">
                <a:solidFill>
                  <a:schemeClr val="tx1"/>
                </a:solidFill>
              </a:defRPr>
            </a:lvl4pPr>
            <a:lvl5pPr marL="539740" indent="-179385">
              <a:defRPr sz="1799">
                <a:solidFill>
                  <a:schemeClr val="tx1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81202" y="365129"/>
            <a:ext cx="8271124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5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807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655200"/>
            <a:ext cx="4722585" cy="2386800"/>
          </a:xfrm>
        </p:spPr>
        <p:txBody>
          <a:bodyPr anchor="t"/>
          <a:lstStyle>
            <a:lvl1pPr>
              <a:defRPr baseline="0"/>
            </a:lvl1pPr>
          </a:lstStyle>
          <a:p>
            <a:r>
              <a:rPr lang="nl-NL"/>
              <a:t>Klik om titel van presentatie in te voeren</a:t>
            </a:r>
          </a:p>
        </p:txBody>
      </p:sp>
      <p:sp>
        <p:nvSpPr>
          <p:cNvPr id="15" name="Tijdelijke aanduiding voor datum 4"/>
          <p:cNvSpPr>
            <a:spLocks noGrp="1"/>
          </p:cNvSpPr>
          <p:nvPr>
            <p:ph type="body" sz="quarter" idx="11" hasCustomPrompt="1"/>
          </p:nvPr>
        </p:nvSpPr>
        <p:spPr>
          <a:xfrm>
            <a:off x="916399" y="4305670"/>
            <a:ext cx="4722585" cy="4216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voor datum</a:t>
            </a:r>
          </a:p>
        </p:txBody>
      </p:sp>
      <p:sp>
        <p:nvSpPr>
          <p:cNvPr id="16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916682" y="342902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voor naam van presentator</a:t>
            </a:r>
          </a:p>
        </p:txBody>
      </p:sp>
      <p:sp>
        <p:nvSpPr>
          <p:cNvPr id="10" name="Tijdelijke aanduiding voor afbeelding 6"/>
          <p:cNvSpPr>
            <a:spLocks noGrp="1"/>
          </p:cNvSpPr>
          <p:nvPr>
            <p:ph type="pic" sz="quarter" idx="10"/>
          </p:nvPr>
        </p:nvSpPr>
        <p:spPr>
          <a:xfrm>
            <a:off x="5888969" y="0"/>
            <a:ext cx="6303033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pic>
        <p:nvPicPr>
          <p:cNvPr id="7" name="Picture 2" descr="R:\Projecten\406_NICTIZ_HUISSTIJL\van_nictiz\20171113_logoset3\Nictiz logoset nieuw3\RGB\JPG\Nictiz_logo_PO_recht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65" y="5156317"/>
            <a:ext cx="4176000" cy="13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919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7" y="1483097"/>
            <a:ext cx="10357052" cy="497843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211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sp>
        <p:nvSpPr>
          <p:cNvPr id="2" name="Afgeronde rechthoek 1">
            <a:extLst>
              <a:ext uri="{FF2B5EF4-FFF2-40B4-BE49-F238E27FC236}">
                <a16:creationId xmlns:a16="http://schemas.microsoft.com/office/drawing/2014/main" id="{61DA7F65-E487-A64E-8F58-6A8E5FC3B12B}"/>
              </a:ext>
            </a:extLst>
          </p:cNvPr>
          <p:cNvSpPr/>
          <p:nvPr userDrawn="1"/>
        </p:nvSpPr>
        <p:spPr>
          <a:xfrm>
            <a:off x="916681" y="1084758"/>
            <a:ext cx="10357052" cy="5058867"/>
          </a:xfrm>
          <a:prstGeom prst="roundRect">
            <a:avLst>
              <a:gd name="adj" fmla="val 3393"/>
            </a:avLst>
          </a:prstGeom>
          <a:solidFill>
            <a:schemeClr val="bg1"/>
          </a:solidFill>
          <a:ln w="31750">
            <a:solidFill>
              <a:srgbClr val="CD6A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</p:spTree>
    <p:extLst>
      <p:ext uri="{BB962C8B-B14F-4D97-AF65-F5344CB8AC3E}">
        <p14:creationId xmlns:p14="http://schemas.microsoft.com/office/powerpoint/2010/main" val="1212481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4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1" y="2139955"/>
            <a:ext cx="10357201" cy="432117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9724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5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4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  <p:sp>
        <p:nvSpPr>
          <p:cNvPr id="7" name="Tijdelijke aanduiding voor grafiek 2"/>
          <p:cNvSpPr>
            <a:spLocks noGrp="1"/>
          </p:cNvSpPr>
          <p:nvPr>
            <p:ph type="chart" sz="quarter" idx="11"/>
          </p:nvPr>
        </p:nvSpPr>
        <p:spPr>
          <a:xfrm>
            <a:off x="6160702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597142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2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9" y="2141536"/>
            <a:ext cx="5075305" cy="432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507502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/>
          </p:cNvSpPr>
          <p:nvPr>
            <p:ph type="pic" sz="quarter" idx="12"/>
          </p:nvPr>
        </p:nvSpPr>
        <p:spPr>
          <a:xfrm>
            <a:off x="6096002" y="0"/>
            <a:ext cx="6096000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809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400" y="2141536"/>
            <a:ext cx="6340348" cy="432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1" name="Titel 2"/>
          <p:cNvSpPr>
            <a:spLocks noGrp="1"/>
          </p:cNvSpPr>
          <p:nvPr>
            <p:ph type="title" hasCustomPrompt="1"/>
          </p:nvPr>
        </p:nvSpPr>
        <p:spPr>
          <a:xfrm>
            <a:off x="916685" y="1126800"/>
            <a:ext cx="6340064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 noChangeAspect="1"/>
          </p:cNvSpPr>
          <p:nvPr>
            <p:ph type="pic" sz="quarter" idx="14"/>
          </p:nvPr>
        </p:nvSpPr>
        <p:spPr>
          <a:xfrm>
            <a:off x="8120328" y="0"/>
            <a:ext cx="4071671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647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A880485B-E133-3A4D-8A03-00B329A9DB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750" y="2744627"/>
            <a:ext cx="7810918" cy="136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1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6681" y="469977"/>
            <a:ext cx="10357052" cy="1015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6681" y="1485181"/>
            <a:ext cx="10357052" cy="497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90E19CBA-4415-2E41-92DD-6294539F4A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pic>
        <p:nvPicPr>
          <p:cNvPr id="8" name="Afbeelding 7" descr="Afbeelding met object&#10;&#10;Automatisch gegenereerde beschrijving">
            <a:extLst>
              <a:ext uri="{FF2B5EF4-FFF2-40B4-BE49-F238E27FC236}">
                <a16:creationId xmlns:a16="http://schemas.microsoft.com/office/drawing/2014/main" id="{E22E00C8-22EB-3F45-8B13-81F47335A748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26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85" r:id="rId4"/>
    <p:sldLayoutId id="2147483676" r:id="rId5"/>
    <p:sldLayoutId id="2147483677" r:id="rId6"/>
    <p:sldLayoutId id="2147483673" r:id="rId7"/>
    <p:sldLayoutId id="2147483674" r:id="rId8"/>
    <p:sldLayoutId id="2147483667" r:id="rId9"/>
  </p:sldLayoutIdLst>
  <p:hf sldNum="0" hdr="0" ftr="0"/>
  <p:txStyles>
    <p:titleStyle>
      <a:lvl1pPr algn="l" defTabSz="914381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381" rtl="0" eaLnBrk="1" latinLnBrk="0" hangingPunct="1">
        <a:lnSpc>
          <a:spcPct val="125000"/>
        </a:lnSpc>
        <a:spcBef>
          <a:spcPts val="999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0" indent="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None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82560" indent="-18256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357182" indent="-174621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541326" indent="-184146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093" y="365129"/>
            <a:ext cx="10514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093" y="1825625"/>
            <a:ext cx="105142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60867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3" r:id="rId2"/>
    <p:sldLayoutId id="2147483684" r:id="rId3"/>
  </p:sldLayoutIdLst>
  <p:txStyles>
    <p:titleStyle>
      <a:lvl1pPr algn="l" defTabSz="914381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charset="0"/>
          <a:ea typeface="Verdana" charset="0"/>
          <a:cs typeface="Verdana" charset="0"/>
        </a:defRPr>
      </a:lvl1pPr>
    </p:titleStyle>
    <p:bodyStyle>
      <a:lvl1pPr marL="0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2000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1799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2pPr>
      <a:lvl3pPr marL="222245" indent="-220659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Arial"/>
        <a:buChar char="•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3pPr>
      <a:lvl4pPr marL="287994" indent="-287994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Clr>
          <a:schemeClr val="accent1"/>
        </a:buClr>
        <a:buFont typeface=".AppleSystemUIFont" charset="-120"/>
        <a:buChar char="–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4pPr>
      <a:lvl5pPr marL="2057358" indent="-228595" algn="l" defTabSz="914381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D43D83-D6E7-9942-9B29-DACEC7F7F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601" y="2064271"/>
            <a:ext cx="10819474" cy="1758054"/>
          </a:xfrm>
        </p:spPr>
        <p:txBody>
          <a:bodyPr>
            <a:normAutofit/>
          </a:bodyPr>
          <a:lstStyle/>
          <a:p>
            <a:r>
              <a:rPr lang="nl-NL" sz="5400">
                <a:solidFill>
                  <a:srgbClr val="E17032"/>
                </a:solidFill>
              </a:rPr>
              <a:t>Raadplegen</a:t>
            </a:r>
            <a:br>
              <a:rPr lang="nl-NL" sz="5400">
                <a:solidFill>
                  <a:srgbClr val="E17032"/>
                </a:solidFill>
              </a:rPr>
            </a:br>
            <a:r>
              <a:rPr lang="nl-NL" sz="5400">
                <a:solidFill>
                  <a:srgbClr val="E17032"/>
                </a:solidFill>
              </a:rPr>
              <a:t>Medicatiegegevens</a:t>
            </a:r>
            <a:endParaRPr lang="nl-NL" sz="5400" b="0" i="1">
              <a:solidFill>
                <a:srgbClr val="E17032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665F0AF-46E5-CC4E-839E-32BBB10A2B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682" y="574232"/>
            <a:ext cx="9436634" cy="864603"/>
          </a:xfrm>
        </p:spPr>
        <p:txBody>
          <a:bodyPr>
            <a:normAutofit/>
          </a:bodyPr>
          <a:lstStyle/>
          <a:p>
            <a:r>
              <a:rPr lang="nl-NL" sz="2800"/>
              <a:t>Aanleverformat kwalificatiemateriaal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DD75C03-2C1B-C145-8453-3EA0D2550A75}"/>
              </a:ext>
            </a:extLst>
          </p:cNvPr>
          <p:cNvSpPr/>
          <p:nvPr/>
        </p:nvSpPr>
        <p:spPr>
          <a:xfrm>
            <a:off x="916682" y="3822325"/>
            <a:ext cx="38487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>
                <a:solidFill>
                  <a:srgbClr val="E17032"/>
                </a:solidFill>
              </a:rPr>
              <a:t>Versienummer 	: 9.0.7 </a:t>
            </a:r>
          </a:p>
          <a:p>
            <a:r>
              <a:rPr lang="nl-NL">
                <a:solidFill>
                  <a:srgbClr val="E17032"/>
                </a:solidFill>
              </a:rPr>
              <a:t>Publicatiedatum	: 2019.01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8992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2E70-6820-AD49-A89A-42986FF8B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Touchstone</a:t>
            </a:r>
            <a:r>
              <a:rPr lang="nl-NL"/>
              <a:t> </a:t>
            </a:r>
            <a:r>
              <a:rPr lang="nl-NL" sz="1400" b="0"/>
              <a:t>vul hier de juiste links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AF5A4-0C9C-AD48-9AE7-0A35946BA5E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397" y="1143196"/>
            <a:ext cx="10357052" cy="531834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z="1800">
                <a:solidFill>
                  <a:schemeClr val="tx2"/>
                </a:solidFill>
                <a:latin typeface="Verdana"/>
                <a:ea typeface="Verdana"/>
                <a:cs typeface="Verdana"/>
              </a:rPr>
              <a:t>MEDICATIEGEBRUIK</a:t>
            </a:r>
            <a:endParaRPr lang="nl-NL" sz="1800">
              <a:solidFill>
                <a:schemeClr val="tx2"/>
              </a:solidFill>
            </a:endParaRPr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1.1 : 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1.1</a:t>
            </a:r>
            <a:endParaRPr lang="nl-NL" sz="1600" b="0" i="1">
              <a:latin typeface="Verdana"/>
              <a:ea typeface="Verdana"/>
              <a:cs typeface="Verdana"/>
            </a:endParaRPr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1.2 : 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1.2 (optioneel)</a:t>
            </a:r>
            <a:endParaRPr lang="nl-NL" sz="1200">
              <a:latin typeface="Verdana"/>
              <a:ea typeface="Verdana"/>
              <a:cs typeface="Verdana"/>
            </a:endParaRPr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1.3 :</a:t>
            </a:r>
            <a:r>
              <a:rPr lang="nl-NL" sz="1200">
                <a:latin typeface="Verdana"/>
                <a:ea typeface="Verdana"/>
                <a:cs typeface="Verdana"/>
              </a:rPr>
              <a:t> 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1.3 (optioneel)</a:t>
            </a:r>
            <a:endParaRPr lang="nl-NL" sz="1200" b="0">
              <a:latin typeface="Verdana"/>
              <a:ea typeface="Verdana"/>
              <a:cs typeface="Verdana"/>
            </a:endParaRPr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1.4 : 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1.4 (optioneel)</a:t>
            </a:r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1.5 :</a:t>
            </a:r>
            <a:r>
              <a:rPr lang="nl-NL" sz="1200">
                <a:latin typeface="Verdana"/>
                <a:ea typeface="Verdana"/>
                <a:cs typeface="Verdana"/>
              </a:rPr>
              <a:t> 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1.5 (optioneel)</a:t>
            </a:r>
            <a:endParaRPr lang="nl-NL" sz="1200" b="0">
              <a:latin typeface="Verdana"/>
              <a:ea typeface="Verdana"/>
              <a:cs typeface="Verdana"/>
            </a:endParaRPr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1.6 : 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1.6 (optioneel)</a:t>
            </a:r>
            <a:endParaRPr lang="nl-NL" sz="1200" b="0">
              <a:latin typeface="Verdana"/>
              <a:ea typeface="Verdana"/>
              <a:cs typeface="Verdana"/>
            </a:endParaRPr>
          </a:p>
          <a:p>
            <a:r>
              <a:rPr lang="nl-NL" sz="1600">
                <a:latin typeface="Verdana"/>
                <a:ea typeface="Verdana"/>
              </a:rPr>
              <a:t>Scenario 1.7 :</a:t>
            </a:r>
            <a:r>
              <a:rPr lang="nl-NL" sz="1200">
                <a:latin typeface="Verdana"/>
                <a:ea typeface="Verdana"/>
              </a:rPr>
              <a:t> </a:t>
            </a:r>
            <a:r>
              <a:rPr lang="nl-NL" sz="1200" b="0" i="1">
                <a:latin typeface="Verdana"/>
                <a:ea typeface="Verdana"/>
              </a:rPr>
              <a:t>vul hier de link in voor scenario 1.7</a:t>
            </a:r>
            <a:endParaRPr lang="nl-NL"/>
          </a:p>
          <a:p>
            <a:endParaRPr lang="nl-NL" sz="1200" b="0" i="1"/>
          </a:p>
          <a:p>
            <a:endParaRPr lang="nl-NL" sz="1200" b="0" i="1">
              <a:cs typeface="Verdana"/>
            </a:endParaRPr>
          </a:p>
          <a:p>
            <a:endParaRPr lang="nl-NL" sz="1200" b="0" i="1">
              <a:cs typeface="Verdana"/>
            </a:endParaRPr>
          </a:p>
          <a:p>
            <a:endParaRPr lang="nl-NL" sz="1200">
              <a:cs typeface="Verdana"/>
            </a:endParaRPr>
          </a:p>
          <a:p>
            <a:r>
              <a:rPr lang="nl-NL" sz="1600">
                <a:latin typeface="Verdana"/>
                <a:ea typeface="Verdana"/>
                <a:cs typeface="Verdana"/>
              </a:rPr>
              <a:t>Datum uitvoeren test	: </a:t>
            </a:r>
            <a:endParaRPr lang="nl-NL" sz="1600"/>
          </a:p>
          <a:p>
            <a:endParaRPr lang="nl-NL" sz="1600"/>
          </a:p>
          <a:p>
            <a:endParaRPr lang="nl-NL" sz="1600"/>
          </a:p>
          <a:p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65534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2E70-6820-AD49-A89A-42986FF8B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Touchstone</a:t>
            </a:r>
            <a:r>
              <a:rPr lang="nl-NL"/>
              <a:t> </a:t>
            </a:r>
            <a:r>
              <a:rPr lang="nl-NL" sz="1400" b="0"/>
              <a:t>vul hier de juiste links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AF5A4-0C9C-AD48-9AE7-0A35946BA5E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397" y="1033229"/>
            <a:ext cx="10357052" cy="542830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z="1800">
                <a:solidFill>
                  <a:schemeClr val="tx2"/>
                </a:solidFill>
                <a:latin typeface="Verdana"/>
                <a:ea typeface="Verdana"/>
                <a:cs typeface="Verdana"/>
              </a:rPr>
              <a:t>MEDICATIEGEBRUIK</a:t>
            </a:r>
            <a:endParaRPr lang="nl-NL">
              <a:solidFill>
                <a:schemeClr val="tx2"/>
              </a:solidFill>
            </a:endParaRPr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2.1 : 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2.1</a:t>
            </a:r>
            <a:endParaRPr lang="nl-NL" sz="1600" b="0" i="1">
              <a:latin typeface="Verdana"/>
              <a:ea typeface="Verdana"/>
              <a:cs typeface="Verdana"/>
            </a:endParaRPr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2.2 :</a:t>
            </a:r>
            <a:r>
              <a:rPr lang="nl-NL" sz="1200">
                <a:latin typeface="Verdana"/>
                <a:ea typeface="Verdana"/>
                <a:cs typeface="Verdana"/>
              </a:rPr>
              <a:t> 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2.2</a:t>
            </a:r>
            <a:endParaRPr lang="nl-NL"/>
          </a:p>
          <a:p>
            <a:endParaRPr lang="nl-NL" sz="1200" b="0" i="1">
              <a:latin typeface="Verdana"/>
              <a:ea typeface="Verdana"/>
              <a:cs typeface="Verdana"/>
            </a:endParaRPr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3.1 : 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3.1 </a:t>
            </a:r>
            <a:endParaRPr lang="nl-NL" sz="1200">
              <a:latin typeface="Verdana"/>
              <a:ea typeface="Verdana"/>
              <a:cs typeface="Verdana"/>
            </a:endParaRPr>
          </a:p>
          <a:p>
            <a:endParaRPr lang="nl-NL" sz="1200" b="0" i="1"/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4.1 :</a:t>
            </a:r>
            <a:r>
              <a:rPr lang="nl-NL" sz="1200">
                <a:latin typeface="Verdana"/>
                <a:ea typeface="Verdana"/>
                <a:cs typeface="Verdana"/>
              </a:rPr>
              <a:t> 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4.1 </a:t>
            </a:r>
            <a:endParaRPr lang="nl-NL" sz="1200" b="0">
              <a:latin typeface="Verdana"/>
              <a:ea typeface="Verdana"/>
              <a:cs typeface="Verdana"/>
            </a:endParaRPr>
          </a:p>
          <a:p>
            <a:endParaRPr lang="nl-NL" sz="1200" b="0" i="1">
              <a:latin typeface="Verdana"/>
              <a:ea typeface="Verdana"/>
              <a:cs typeface="Verdana"/>
            </a:endParaRPr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5.1 : 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5.1</a:t>
            </a:r>
          </a:p>
          <a:p>
            <a:endParaRPr lang="nl-NL" sz="1200" b="0" i="1">
              <a:latin typeface="Verdana"/>
              <a:ea typeface="Verdana"/>
              <a:cs typeface="Verdana"/>
            </a:endParaRPr>
          </a:p>
          <a:p>
            <a:endParaRPr lang="nl-NL" sz="1200"/>
          </a:p>
          <a:p>
            <a:r>
              <a:rPr lang="nl-NL" sz="1600">
                <a:latin typeface="Verdana"/>
                <a:ea typeface="Verdana"/>
                <a:cs typeface="Verdana"/>
              </a:rPr>
              <a:t>Datum uitvoeren test	: </a:t>
            </a:r>
            <a:endParaRPr lang="nl-NL" sz="1600"/>
          </a:p>
        </p:txBody>
      </p:sp>
    </p:spTree>
    <p:extLst>
      <p:ext uri="{BB962C8B-B14F-4D97-AF65-F5344CB8AC3E}">
        <p14:creationId xmlns:p14="http://schemas.microsoft.com/office/powerpoint/2010/main" val="29681845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>
                <a:latin typeface="Verdana"/>
                <a:ea typeface="Verdana"/>
                <a:cs typeface="Verdana"/>
              </a:rPr>
              <a:t>Vestrekkingsverzoek</a:t>
            </a:r>
            <a:br>
              <a:rPr lang="nl-NL" sz="3600"/>
            </a:br>
            <a:endParaRPr lang="nl-NL" sz="1400" b="0" i="1">
              <a:solidFill>
                <a:schemeClr val="tx1"/>
              </a:solidFill>
              <a:latin typeface="Verdana"/>
              <a:ea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158696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2E70-6820-AD49-A89A-42986FF8B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Touchstone</a:t>
            </a:r>
            <a:r>
              <a:rPr lang="nl-NL"/>
              <a:t> </a:t>
            </a:r>
            <a:r>
              <a:rPr lang="nl-NL" sz="1400" b="0"/>
              <a:t>vul hier de juiste links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AF5A4-0C9C-AD48-9AE7-0A35946BA5E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397" y="1143196"/>
            <a:ext cx="10357052" cy="531834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z="1800">
                <a:solidFill>
                  <a:schemeClr val="tx2"/>
                </a:solidFill>
                <a:latin typeface="Verdana"/>
                <a:ea typeface="Verdana"/>
                <a:cs typeface="Verdana"/>
              </a:rPr>
              <a:t>VERSTREKKINGSVERZOEK</a:t>
            </a:r>
            <a:endParaRPr lang="nl-NL" sz="1800">
              <a:solidFill>
                <a:schemeClr val="tx2"/>
              </a:solidFill>
            </a:endParaRPr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1.1 : 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1.1</a:t>
            </a:r>
            <a:endParaRPr lang="nl-NL" sz="1600" b="0" i="1">
              <a:latin typeface="Verdana"/>
              <a:ea typeface="Verdana"/>
              <a:cs typeface="Verdana"/>
            </a:endParaRPr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1.2 : 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1.2 (optioneel)</a:t>
            </a:r>
            <a:endParaRPr lang="nl-NL" sz="1200">
              <a:latin typeface="Verdana"/>
              <a:ea typeface="Verdana"/>
              <a:cs typeface="Verdana"/>
            </a:endParaRPr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1.3 :</a:t>
            </a:r>
            <a:r>
              <a:rPr lang="nl-NL" sz="1200">
                <a:latin typeface="Verdana"/>
                <a:ea typeface="Verdana"/>
                <a:cs typeface="Verdana"/>
              </a:rPr>
              <a:t> 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1.3 (optioneel)</a:t>
            </a:r>
            <a:endParaRPr lang="nl-NL" sz="1200" b="0">
              <a:latin typeface="Verdana"/>
              <a:ea typeface="Verdana"/>
              <a:cs typeface="Verdana"/>
            </a:endParaRPr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1.4 : 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1.4 (optioneel)</a:t>
            </a:r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1.5 :</a:t>
            </a:r>
            <a:r>
              <a:rPr lang="nl-NL" sz="1200">
                <a:latin typeface="Verdana"/>
                <a:ea typeface="Verdana"/>
                <a:cs typeface="Verdana"/>
              </a:rPr>
              <a:t> 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1.5 (optioneel)</a:t>
            </a:r>
            <a:endParaRPr lang="nl-NL" sz="1200" b="0">
              <a:latin typeface="Verdana"/>
              <a:ea typeface="Verdana"/>
              <a:cs typeface="Verdana"/>
            </a:endParaRPr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1.6 : 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1.6 (optioneel)</a:t>
            </a:r>
            <a:endParaRPr lang="nl-NL" sz="1200" b="0">
              <a:latin typeface="Verdana"/>
              <a:ea typeface="Verdana"/>
              <a:cs typeface="Verdana"/>
            </a:endParaRPr>
          </a:p>
          <a:p>
            <a:r>
              <a:rPr lang="nl-NL" sz="1600">
                <a:latin typeface="Verdana"/>
                <a:ea typeface="Verdana"/>
              </a:rPr>
              <a:t>Scenario 1.7 :</a:t>
            </a:r>
            <a:r>
              <a:rPr lang="nl-NL" sz="1200">
                <a:latin typeface="Verdana"/>
                <a:ea typeface="Verdana"/>
              </a:rPr>
              <a:t> </a:t>
            </a:r>
            <a:r>
              <a:rPr lang="nl-NL" sz="1200" b="0" i="1">
                <a:latin typeface="Verdana"/>
                <a:ea typeface="Verdana"/>
              </a:rPr>
              <a:t>vul hier de link in voor scenario 1.7</a:t>
            </a:r>
            <a:endParaRPr lang="nl-NL"/>
          </a:p>
          <a:p>
            <a:endParaRPr lang="nl-NL" sz="1200" b="0" i="1"/>
          </a:p>
          <a:p>
            <a:endParaRPr lang="nl-NL" sz="1200" b="0" i="1">
              <a:cs typeface="Verdana"/>
            </a:endParaRPr>
          </a:p>
          <a:p>
            <a:endParaRPr lang="nl-NL" sz="1200" b="0" i="1">
              <a:cs typeface="Verdana"/>
            </a:endParaRPr>
          </a:p>
          <a:p>
            <a:endParaRPr lang="nl-NL" sz="1200">
              <a:cs typeface="Verdana"/>
            </a:endParaRPr>
          </a:p>
          <a:p>
            <a:r>
              <a:rPr lang="nl-NL" sz="1600">
                <a:latin typeface="Verdana"/>
                <a:ea typeface="Verdana"/>
                <a:cs typeface="Verdana"/>
              </a:rPr>
              <a:t>Datum uitvoeren test	: </a:t>
            </a:r>
            <a:endParaRPr lang="nl-NL" sz="1600"/>
          </a:p>
          <a:p>
            <a:endParaRPr lang="nl-NL" sz="1600"/>
          </a:p>
          <a:p>
            <a:endParaRPr lang="nl-NL" sz="1600"/>
          </a:p>
          <a:p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4377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2E70-6820-AD49-A89A-42986FF8B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Touchstone</a:t>
            </a:r>
            <a:r>
              <a:rPr lang="nl-NL"/>
              <a:t> </a:t>
            </a:r>
            <a:r>
              <a:rPr lang="nl-NL" sz="1400" b="0"/>
              <a:t>vul hier de juiste links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AF5A4-0C9C-AD48-9AE7-0A35946BA5E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397" y="1033229"/>
            <a:ext cx="10357052" cy="542830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z="1800">
                <a:solidFill>
                  <a:schemeClr val="tx2"/>
                </a:solidFill>
                <a:latin typeface="Verdana"/>
                <a:ea typeface="Verdana"/>
                <a:cs typeface="Verdana"/>
              </a:rPr>
              <a:t>VERSTREKKINGSVERZOEK</a:t>
            </a:r>
            <a:endParaRPr lang="nl-NL" sz="1800" b="0">
              <a:latin typeface="Verdana"/>
              <a:ea typeface="Verdana"/>
              <a:cs typeface="Verdana"/>
            </a:endParaRPr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2.1 : 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2.1</a:t>
            </a:r>
            <a:endParaRPr lang="nl-NL" sz="1600" b="0" i="1">
              <a:latin typeface="Verdana"/>
              <a:ea typeface="Verdana"/>
              <a:cs typeface="Verdana"/>
            </a:endParaRPr>
          </a:p>
          <a:p>
            <a:endParaRPr lang="nl-NL" sz="1200" b="0" i="1"/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4.1 :</a:t>
            </a:r>
            <a:r>
              <a:rPr lang="nl-NL" sz="1200">
                <a:latin typeface="Verdana"/>
                <a:ea typeface="Verdana"/>
                <a:cs typeface="Verdana"/>
              </a:rPr>
              <a:t> 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4.1 </a:t>
            </a:r>
            <a:endParaRPr lang="nl-NL" sz="1200" b="0">
              <a:latin typeface="Verdana"/>
              <a:ea typeface="Verdana"/>
              <a:cs typeface="Verdana"/>
            </a:endParaRPr>
          </a:p>
          <a:p>
            <a:endParaRPr lang="nl-NL" sz="1200" b="0" i="1">
              <a:latin typeface="Verdana"/>
              <a:ea typeface="Verdana"/>
              <a:cs typeface="Verdana"/>
            </a:endParaRPr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5.1 : 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5.1</a:t>
            </a:r>
          </a:p>
          <a:p>
            <a:endParaRPr lang="nl-NL" sz="1200" b="0" i="1">
              <a:latin typeface="Verdana"/>
              <a:ea typeface="Verdana"/>
              <a:cs typeface="Verdana"/>
            </a:endParaRPr>
          </a:p>
          <a:p>
            <a:endParaRPr lang="nl-NL" sz="1200"/>
          </a:p>
          <a:p>
            <a:r>
              <a:rPr lang="nl-NL" sz="1600">
                <a:latin typeface="Verdana"/>
                <a:ea typeface="Verdana"/>
                <a:cs typeface="Verdana"/>
              </a:rPr>
              <a:t>Datum uitvoeren test	: </a:t>
            </a:r>
            <a:endParaRPr lang="nl-NL" sz="1600"/>
          </a:p>
        </p:txBody>
      </p:sp>
    </p:spTree>
    <p:extLst>
      <p:ext uri="{BB962C8B-B14F-4D97-AF65-F5344CB8AC3E}">
        <p14:creationId xmlns:p14="http://schemas.microsoft.com/office/powerpoint/2010/main" val="6977195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>
                <a:latin typeface="Verdana"/>
                <a:ea typeface="Verdana"/>
                <a:cs typeface="Verdana"/>
              </a:rPr>
              <a:t>Medicatieverstrekking</a:t>
            </a:r>
            <a:br>
              <a:rPr lang="nl-NL" sz="3600"/>
            </a:br>
            <a:endParaRPr lang="nl-NL" sz="1400" b="0" i="1">
              <a:solidFill>
                <a:schemeClr val="tx1"/>
              </a:solidFill>
              <a:latin typeface="Verdana"/>
              <a:ea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213660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2E70-6820-AD49-A89A-42986FF8B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Touchstone</a:t>
            </a:r>
            <a:r>
              <a:rPr lang="nl-NL"/>
              <a:t> </a:t>
            </a:r>
            <a:r>
              <a:rPr lang="nl-NL" sz="1400" b="0"/>
              <a:t>vul hier de juiste links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AF5A4-0C9C-AD48-9AE7-0A35946BA5E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397" y="1043226"/>
            <a:ext cx="10357052" cy="5418310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nl-NL" sz="1800">
                <a:solidFill>
                  <a:schemeClr val="tx2"/>
                </a:solidFill>
                <a:latin typeface="Verdana"/>
                <a:ea typeface="Verdana"/>
                <a:cs typeface="Verdana"/>
              </a:rPr>
              <a:t>MEDICATIEVERSTREKKING</a:t>
            </a:r>
            <a:endParaRPr lang="nl-NL" sz="1800">
              <a:solidFill>
                <a:schemeClr val="tx2"/>
              </a:solidFill>
            </a:endParaRPr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1.1 : 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1.1</a:t>
            </a:r>
            <a:endParaRPr lang="nl-NL" sz="1600" b="0" i="1">
              <a:latin typeface="Verdana"/>
              <a:ea typeface="Verdana"/>
              <a:cs typeface="Verdana"/>
            </a:endParaRPr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1.2 : 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1.2 (optioneel)</a:t>
            </a:r>
            <a:endParaRPr lang="nl-NL" sz="1200">
              <a:latin typeface="Verdana"/>
              <a:ea typeface="Verdana"/>
              <a:cs typeface="Verdana"/>
            </a:endParaRPr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1.3 :</a:t>
            </a:r>
            <a:r>
              <a:rPr lang="nl-NL" sz="1200">
                <a:latin typeface="Verdana"/>
                <a:ea typeface="Verdana"/>
                <a:cs typeface="Verdana"/>
              </a:rPr>
              <a:t> 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1.3 (optioneel)</a:t>
            </a:r>
            <a:endParaRPr lang="nl-NL" sz="1200" b="0">
              <a:latin typeface="Verdana"/>
              <a:ea typeface="Verdana"/>
              <a:cs typeface="Verdana"/>
            </a:endParaRPr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1.4 : 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1.4</a:t>
            </a:r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1.5 :</a:t>
            </a:r>
            <a:r>
              <a:rPr lang="nl-NL" sz="1200">
                <a:latin typeface="Verdana"/>
                <a:ea typeface="Verdana"/>
                <a:cs typeface="Verdana"/>
              </a:rPr>
              <a:t> 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1.5</a:t>
            </a:r>
            <a:endParaRPr lang="nl-NL" sz="1200" b="0">
              <a:latin typeface="Verdana"/>
              <a:ea typeface="Verdana"/>
              <a:cs typeface="Verdana"/>
            </a:endParaRPr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1.6 : 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1.6</a:t>
            </a:r>
            <a:endParaRPr lang="nl-NL" sz="1200" b="0">
              <a:latin typeface="Verdana"/>
              <a:ea typeface="Verdana"/>
              <a:cs typeface="Verdana"/>
            </a:endParaRPr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1.7 :</a:t>
            </a:r>
            <a:r>
              <a:rPr lang="nl-NL" sz="1200">
                <a:latin typeface="Verdana"/>
                <a:ea typeface="Verdana"/>
                <a:cs typeface="Verdana"/>
              </a:rPr>
              <a:t> 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1.7 (optioneel)</a:t>
            </a:r>
            <a:endParaRPr lang="nl-NL" sz="1200" b="0">
              <a:latin typeface="Verdana"/>
              <a:ea typeface="Verdana"/>
              <a:cs typeface="Verdana"/>
            </a:endParaRPr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1.8 : 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1.8 (optioneel)</a:t>
            </a:r>
            <a:endParaRPr lang="en-US" sz="1200" b="0">
              <a:latin typeface="Verdana"/>
              <a:ea typeface="Verdana"/>
              <a:cs typeface="Verdana"/>
            </a:endParaRPr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1.9 : 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1.9 (optioneel)</a:t>
            </a:r>
            <a:endParaRPr lang="nl-NL" sz="1200" b="0">
              <a:latin typeface="Verdana"/>
              <a:ea typeface="Verdana"/>
              <a:cs typeface="Verdana"/>
            </a:endParaRPr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1.10 : 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1.10</a:t>
            </a:r>
            <a:endParaRPr lang="nl-NL">
              <a:latin typeface="Verdana"/>
              <a:ea typeface="Verdana"/>
              <a:cs typeface="Verdana"/>
            </a:endParaRPr>
          </a:p>
          <a:p>
            <a:endParaRPr lang="nl-NL" sz="1200"/>
          </a:p>
          <a:p>
            <a:r>
              <a:rPr lang="nl-NL" sz="1600">
                <a:latin typeface="Verdana"/>
                <a:ea typeface="Verdana"/>
                <a:cs typeface="Verdana"/>
              </a:rPr>
              <a:t>Datum uitvoeren test	: </a:t>
            </a:r>
            <a:endParaRPr lang="nl-NL" sz="1600"/>
          </a:p>
          <a:p>
            <a:endParaRPr lang="nl-NL" sz="1600"/>
          </a:p>
          <a:p>
            <a:endParaRPr lang="nl-NL" sz="1600"/>
          </a:p>
          <a:p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65081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2E70-6820-AD49-A89A-42986FF8B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Touchstone</a:t>
            </a:r>
            <a:r>
              <a:rPr lang="nl-NL"/>
              <a:t> </a:t>
            </a:r>
            <a:r>
              <a:rPr lang="nl-NL" sz="1400" b="0"/>
              <a:t>vul hier de juiste links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AF5A4-0C9C-AD48-9AE7-0A35946BA5E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397" y="1033229"/>
            <a:ext cx="10357052" cy="542830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z="1800">
                <a:solidFill>
                  <a:schemeClr val="tx2"/>
                </a:solidFill>
                <a:latin typeface="Verdana"/>
                <a:ea typeface="Verdana"/>
                <a:cs typeface="Verdana"/>
              </a:rPr>
              <a:t>MEDICATIEVERSTREKKING</a:t>
            </a:r>
            <a:endParaRPr lang="nl-NL" sz="1800" b="0">
              <a:latin typeface="Verdana"/>
              <a:ea typeface="Verdana"/>
              <a:cs typeface="Verdana"/>
            </a:endParaRPr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2.1 : 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2.1</a:t>
            </a:r>
            <a:endParaRPr lang="nl-NL" sz="1600" b="0" i="1">
              <a:latin typeface="Verdana"/>
              <a:ea typeface="Verdana"/>
              <a:cs typeface="Verdana"/>
            </a:endParaRPr>
          </a:p>
          <a:p>
            <a:endParaRPr lang="nl-NL" sz="1200" b="0" i="1"/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4.1 :</a:t>
            </a:r>
            <a:r>
              <a:rPr lang="nl-NL" sz="1200">
                <a:latin typeface="Verdana"/>
                <a:ea typeface="Verdana"/>
                <a:cs typeface="Verdana"/>
              </a:rPr>
              <a:t> 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4.1 </a:t>
            </a:r>
            <a:endParaRPr lang="nl-NL" sz="1200" b="0">
              <a:latin typeface="Verdana"/>
              <a:ea typeface="Verdana"/>
              <a:cs typeface="Verdana"/>
            </a:endParaRPr>
          </a:p>
          <a:p>
            <a:endParaRPr lang="nl-NL" sz="1200" b="0" i="1">
              <a:latin typeface="Verdana"/>
              <a:ea typeface="Verdana"/>
              <a:cs typeface="Verdana"/>
            </a:endParaRPr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5.1 : 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5.1</a:t>
            </a:r>
          </a:p>
          <a:p>
            <a:endParaRPr lang="nl-NL" sz="1200" b="0" i="1">
              <a:latin typeface="Verdana"/>
              <a:ea typeface="Verdana"/>
              <a:cs typeface="Verdana"/>
            </a:endParaRPr>
          </a:p>
          <a:p>
            <a:endParaRPr lang="nl-NL" sz="1200"/>
          </a:p>
          <a:p>
            <a:r>
              <a:rPr lang="nl-NL" sz="1600">
                <a:latin typeface="Verdana"/>
                <a:ea typeface="Verdana"/>
                <a:cs typeface="Verdana"/>
              </a:rPr>
              <a:t>Datum uitvoeren test	: </a:t>
            </a:r>
            <a:endParaRPr lang="nl-NL" sz="1600"/>
          </a:p>
        </p:txBody>
      </p:sp>
    </p:spTree>
    <p:extLst>
      <p:ext uri="{BB962C8B-B14F-4D97-AF65-F5344CB8AC3E}">
        <p14:creationId xmlns:p14="http://schemas.microsoft.com/office/powerpoint/2010/main" val="35470146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/>
              <a:t>Tonen</a:t>
            </a:r>
            <a:br>
              <a:rPr lang="nl-NL" sz="3600"/>
            </a:br>
            <a:r>
              <a:rPr lang="nl-NL" sz="1400" b="0" i="1">
                <a:solidFill>
                  <a:schemeClr val="tx1"/>
                </a:solidFill>
              </a:rPr>
              <a:t>Medicamenteuze behandelingen met bijhorende bouwstenen, relaties tussen bouwstenen etc. per patiënt</a:t>
            </a:r>
            <a:br>
              <a:rPr lang="nl-NL" sz="1400" b="0" i="1">
                <a:solidFill>
                  <a:schemeClr val="tx1"/>
                </a:solidFill>
              </a:rPr>
            </a:br>
            <a:r>
              <a:rPr lang="nl-NL" sz="1400" b="0" i="1">
                <a:solidFill>
                  <a:schemeClr val="tx1"/>
                </a:solidFill>
              </a:rPr>
              <a:t>op basis van de ‘verzamelde bouwstenen’ medicatieafspraken, verstrekkingsverzoeken, toedieningsafspraken, medicatieverstrekkingen en medicatiegebruik.</a:t>
            </a:r>
          </a:p>
        </p:txBody>
      </p:sp>
    </p:spTree>
    <p:extLst>
      <p:ext uri="{BB962C8B-B14F-4D97-AF65-F5344CB8AC3E}">
        <p14:creationId xmlns:p14="http://schemas.microsoft.com/office/powerpoint/2010/main" val="16330099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Scenario patiënt </a:t>
            </a:r>
            <a:r>
              <a:rPr lang="nl-NL" b="0"/>
              <a:t>R. </a:t>
            </a:r>
            <a:r>
              <a:rPr lang="nl-NL" b="0" err="1"/>
              <a:t>XXX_Dirksz</a:t>
            </a:r>
            <a:endParaRPr lang="nl-NL"/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7441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9D06D2-4D59-3B46-B038-E31D55366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Algemene informatie </a:t>
            </a:r>
            <a:r>
              <a:rPr lang="nl-NL" sz="1400" b="0"/>
              <a:t>vul hier je informatie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CBB6BB-2478-5742-917D-36C77AA2510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397" y="1483097"/>
            <a:ext cx="10357052" cy="4703391"/>
          </a:xfrm>
        </p:spPr>
        <p:txBody>
          <a:bodyPr>
            <a:normAutofit/>
          </a:bodyPr>
          <a:lstStyle/>
          <a:p>
            <a:r>
              <a:rPr lang="nl-NL" sz="1800"/>
              <a:t>Naam leverancier		:  </a:t>
            </a:r>
          </a:p>
          <a:p>
            <a:r>
              <a:rPr lang="nl-NL" sz="1800"/>
              <a:t>Leveranciersnummer		: </a:t>
            </a:r>
          </a:p>
          <a:p>
            <a:endParaRPr lang="nl-NL" sz="1800"/>
          </a:p>
          <a:p>
            <a:r>
              <a:rPr lang="nl-NL" sz="1800"/>
              <a:t>Naam applicatie		: </a:t>
            </a:r>
          </a:p>
          <a:p>
            <a:r>
              <a:rPr lang="nl-NL" sz="1800"/>
              <a:t>Versienummer applicatie	: </a:t>
            </a:r>
          </a:p>
          <a:p>
            <a:endParaRPr lang="nl-NL" sz="1800"/>
          </a:p>
          <a:p>
            <a:r>
              <a:rPr lang="nl-NL" sz="1800"/>
              <a:t>Start kwalificatieslot		: </a:t>
            </a:r>
          </a:p>
          <a:p>
            <a:endParaRPr lang="nl-NL" sz="1800"/>
          </a:p>
          <a:p>
            <a:r>
              <a:rPr lang="nl-NL" sz="1800"/>
              <a:t>Datum aanleveren format	: </a:t>
            </a:r>
          </a:p>
          <a:p>
            <a:endParaRPr lang="nl-NL"/>
          </a:p>
          <a:p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33134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Scenario patiënt </a:t>
            </a:r>
            <a:r>
              <a:rPr lang="nl-NL" b="0"/>
              <a:t>Pauline P. </a:t>
            </a:r>
            <a:r>
              <a:rPr lang="nl-NL" b="0" err="1"/>
              <a:t>XXX_Bourgonje</a:t>
            </a:r>
            <a:endParaRPr lang="nl-NL"/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37161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Scenario patiënt </a:t>
            </a:r>
            <a:r>
              <a:rPr lang="nl-NL" b="0"/>
              <a:t>R. </a:t>
            </a:r>
            <a:r>
              <a:rPr lang="nl-NL" b="0" err="1"/>
              <a:t>XXX_Ruys</a:t>
            </a:r>
            <a:endParaRPr lang="nl-NL"/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78173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Scenario patiënt </a:t>
            </a:r>
            <a:r>
              <a:rPr lang="nl-NL" b="0"/>
              <a:t>R. </a:t>
            </a:r>
            <a:r>
              <a:rPr lang="nl-NL" b="0" err="1"/>
              <a:t>XXX_Gobee</a:t>
            </a:r>
            <a:endParaRPr lang="nl-NL"/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46211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Scenario patiënt </a:t>
            </a:r>
            <a:r>
              <a:rPr lang="nl-NL" b="0"/>
              <a:t>J. </a:t>
            </a:r>
            <a:r>
              <a:rPr lang="nl-NL" b="0" err="1"/>
              <a:t>XXX_Cnossen</a:t>
            </a:r>
            <a:endParaRPr lang="nl-NL"/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2389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Scenario patiënt </a:t>
            </a:r>
            <a:r>
              <a:rPr lang="nl-NL" b="0"/>
              <a:t>R. </a:t>
            </a:r>
            <a:r>
              <a:rPr lang="nl-NL" b="0" err="1"/>
              <a:t>XXX_Strengersz</a:t>
            </a:r>
            <a:endParaRPr lang="nl-NL"/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34972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Scenario patiënt </a:t>
            </a:r>
            <a:r>
              <a:rPr lang="nl-NL" b="0"/>
              <a:t>J. </a:t>
            </a:r>
            <a:r>
              <a:rPr lang="nl-NL" b="0" err="1"/>
              <a:t>XXX_Amaya</a:t>
            </a:r>
            <a:endParaRPr lang="nl-NL"/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60361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Scenario patiënt </a:t>
            </a:r>
            <a:r>
              <a:rPr lang="nl-NL" b="0"/>
              <a:t>J. </a:t>
            </a:r>
            <a:r>
              <a:rPr lang="nl-NL" b="0" err="1"/>
              <a:t>XXX_Kilkenny</a:t>
            </a:r>
            <a:endParaRPr lang="nl-NL"/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36944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210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F71DF-E941-584D-AC9D-D942D7DA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Gebruik aanleverformat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07298B-8227-BA4F-8E04-C8C775D8E81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342894" indent="-342894">
              <a:buFontTx/>
              <a:buChar char="-"/>
            </a:pPr>
            <a:r>
              <a:rPr lang="nl-NL" sz="1800" b="0"/>
              <a:t>Screenshots op juiste pagina invullen. Elke sectie heeft een eigen pagina, de ‘paginasectie’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Meer pagina’s nodig? Dupliceer de desbetreffende paginasectie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Staan er op één screenshot meerdere secties? Vermeld het bij de desbetreffende paginasectie. Voorbeeld: als sectie 1.1, 1.2 en 1.3 op één screenshot staan, dan bij paginasectie 1.2 en 1.3 vermelden ‘zie 1.1’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Toelichting op een screenshot plaatsen in het notitieblok van de sheet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Op 100% grootte moeten de screenshots duidelijk leesbaar zijn (zonder in te zoomen)</a:t>
            </a:r>
          </a:p>
          <a:p>
            <a:pPr marL="342894" indent="-342894">
              <a:buFontTx/>
              <a:buChar char="-"/>
            </a:pPr>
            <a:endParaRPr lang="nl-NL" sz="1800" b="0"/>
          </a:p>
          <a:p>
            <a:r>
              <a:rPr lang="nl-NL" sz="1800">
                <a:solidFill>
                  <a:srgbClr val="CD6AA7"/>
                </a:solidFill>
              </a:rPr>
              <a:t>Let op</a:t>
            </a:r>
            <a:r>
              <a:rPr lang="nl-NL" sz="1800" b="0">
                <a:solidFill>
                  <a:srgbClr val="CD6AA7"/>
                </a:solidFill>
              </a:rPr>
              <a:t>: </a:t>
            </a:r>
            <a:r>
              <a:rPr lang="nl-NL" sz="1800" b="0"/>
              <a:t>de screenshots moeten zijn gemaakt op dezelfde dag van de test executie op 	  Touchstone</a:t>
            </a:r>
          </a:p>
          <a:p>
            <a:pPr marL="342894" indent="-342894">
              <a:buFontTx/>
              <a:buChar char="-"/>
            </a:pPr>
            <a:endParaRPr lang="nl-NL" sz="1800" b="0"/>
          </a:p>
        </p:txBody>
      </p:sp>
    </p:spTree>
    <p:extLst>
      <p:ext uri="{BB962C8B-B14F-4D97-AF65-F5344CB8AC3E}">
        <p14:creationId xmlns:p14="http://schemas.microsoft.com/office/powerpoint/2010/main" val="1000740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>
                <a:latin typeface="Verdana"/>
                <a:ea typeface="Verdana"/>
                <a:cs typeface="Verdana"/>
              </a:rPr>
              <a:t>Medicatieafspraak</a:t>
            </a:r>
            <a:br>
              <a:rPr lang="nl-NL" sz="3600"/>
            </a:br>
            <a:endParaRPr lang="nl-NL" sz="1400" b="0" i="1">
              <a:solidFill>
                <a:schemeClr val="tx1"/>
              </a:solidFill>
              <a:latin typeface="Verdana"/>
              <a:ea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695126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2E70-6820-AD49-A89A-42986FF8B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Touchstone</a:t>
            </a:r>
            <a:r>
              <a:rPr lang="nl-NL"/>
              <a:t> executie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AF5A4-0C9C-AD48-9AE7-0A35946BA5E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7355" y="1159933"/>
            <a:ext cx="10355703" cy="4977791"/>
          </a:xfrm>
        </p:spPr>
        <p:txBody>
          <a:bodyPr vert="horz" lIns="91428" tIns="45714" rIns="91428" bIns="45714" rtlCol="0" anchor="t">
            <a:normAutofit/>
          </a:bodyPr>
          <a:lstStyle/>
          <a:p>
            <a:r>
              <a:rPr lang="nl-NL" sz="1600"/>
              <a:t>Vul onderin de link van de </a:t>
            </a:r>
            <a:r>
              <a:rPr lang="nl-NL" sz="1600" err="1"/>
              <a:t>Touchstone</a:t>
            </a:r>
            <a:r>
              <a:rPr lang="nl-NL" sz="1600"/>
              <a:t> executie</a:t>
            </a:r>
          </a:p>
          <a:p>
            <a:r>
              <a:rPr lang="nl-NL" sz="1600">
                <a:latin typeface="Verdana"/>
                <a:ea typeface="Verdana"/>
              </a:rPr>
              <a:t>Gebruik alleen het testoverzicht, herkenbaar aan dit format</a:t>
            </a:r>
          </a:p>
          <a:p>
            <a:r>
              <a:rPr lang="nl-NL" sz="1600" b="0"/>
              <a:t>https://touchstone.aegis.net/touchstone/execution?exec=&lt;ID-CODE&gt;</a:t>
            </a:r>
          </a:p>
          <a:p>
            <a:endParaRPr lang="nl-NL" sz="1600"/>
          </a:p>
          <a:p>
            <a:endParaRPr lang="nl-NL" sz="1600"/>
          </a:p>
          <a:p>
            <a:r>
              <a:rPr lang="nl-NL" sz="1600"/>
              <a:t>Vul hier de link:  </a:t>
            </a:r>
          </a:p>
          <a:p>
            <a:endParaRPr lang="nl-NL" sz="1200"/>
          </a:p>
          <a:p>
            <a:r>
              <a:rPr lang="nl-NL" sz="1600"/>
              <a:t>Datum uitvoeren test: </a:t>
            </a:r>
          </a:p>
          <a:p>
            <a:endParaRPr lang="nl-NL" sz="1600"/>
          </a:p>
          <a:p>
            <a:endParaRPr lang="nl-NL" sz="1600"/>
          </a:p>
          <a:p>
            <a:endParaRPr lang="nl-NL"/>
          </a:p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0D123CA-9AD1-4A1D-AACE-8C12DEC3D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356" y="2483915"/>
            <a:ext cx="6542823" cy="35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6448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>
                <a:latin typeface="Verdana"/>
                <a:ea typeface="Verdana"/>
                <a:cs typeface="Verdana"/>
              </a:rPr>
              <a:t>Toedieningsafspraak</a:t>
            </a:r>
            <a:br>
              <a:rPr lang="nl-NL" sz="3600"/>
            </a:br>
            <a:endParaRPr lang="nl-NL" sz="1400" b="0" i="1">
              <a:solidFill>
                <a:schemeClr val="tx1"/>
              </a:solidFill>
              <a:latin typeface="Verdana"/>
              <a:ea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83929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2E70-6820-AD49-A89A-42986FF8B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Touchstone</a:t>
            </a:r>
            <a:r>
              <a:rPr lang="nl-NL"/>
              <a:t> </a:t>
            </a:r>
            <a:r>
              <a:rPr lang="nl-NL" sz="1400" b="0"/>
              <a:t>vul hier de juiste links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AF5A4-0C9C-AD48-9AE7-0A35946BA5E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397" y="1043226"/>
            <a:ext cx="10357052" cy="5418310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nl-NL" sz="1800">
                <a:solidFill>
                  <a:schemeClr val="tx2"/>
                </a:solidFill>
                <a:latin typeface="Verdana"/>
                <a:ea typeface="Verdana"/>
                <a:cs typeface="Verdana"/>
              </a:rPr>
              <a:t>TOEDIENINGSAFSPRAAK</a:t>
            </a:r>
            <a:endParaRPr lang="nl-NL" sz="1800">
              <a:solidFill>
                <a:schemeClr val="tx2"/>
              </a:solidFill>
            </a:endParaRPr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1.1 : 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1.1</a:t>
            </a:r>
            <a:endParaRPr lang="nl-NL" sz="1600" b="0" i="1">
              <a:latin typeface="Verdana"/>
              <a:ea typeface="Verdana"/>
              <a:cs typeface="Verdana"/>
            </a:endParaRPr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1.2 : 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1.2 (optioneel)</a:t>
            </a:r>
            <a:endParaRPr lang="nl-NL" sz="1200">
              <a:latin typeface="Verdana"/>
              <a:ea typeface="Verdana"/>
              <a:cs typeface="Verdana"/>
            </a:endParaRPr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1.3 :</a:t>
            </a:r>
            <a:r>
              <a:rPr lang="nl-NL" sz="1200">
                <a:latin typeface="Verdana"/>
                <a:ea typeface="Verdana"/>
                <a:cs typeface="Verdana"/>
              </a:rPr>
              <a:t> 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1.3 (optioneel)</a:t>
            </a:r>
            <a:endParaRPr lang="nl-NL" sz="1200" b="0">
              <a:latin typeface="Verdana"/>
              <a:ea typeface="Verdana"/>
              <a:cs typeface="Verdana"/>
            </a:endParaRPr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1.4 : 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1.4</a:t>
            </a:r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1.5 :</a:t>
            </a:r>
            <a:r>
              <a:rPr lang="nl-NL" sz="1200">
                <a:latin typeface="Verdana"/>
                <a:ea typeface="Verdana"/>
                <a:cs typeface="Verdana"/>
              </a:rPr>
              <a:t> 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1.5</a:t>
            </a:r>
            <a:endParaRPr lang="nl-NL" sz="1200" b="0">
              <a:latin typeface="Verdana"/>
              <a:ea typeface="Verdana"/>
              <a:cs typeface="Verdana"/>
            </a:endParaRPr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1.6 : 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1.6</a:t>
            </a:r>
            <a:endParaRPr lang="nl-NL" sz="1200" b="0">
              <a:latin typeface="Verdana"/>
              <a:ea typeface="Verdana"/>
              <a:cs typeface="Verdana"/>
            </a:endParaRPr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1.7 :</a:t>
            </a:r>
            <a:r>
              <a:rPr lang="nl-NL" sz="1200">
                <a:latin typeface="Verdana"/>
                <a:ea typeface="Verdana"/>
                <a:cs typeface="Verdana"/>
              </a:rPr>
              <a:t> 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1.7 (optioneel)</a:t>
            </a:r>
            <a:endParaRPr lang="nl-NL" sz="1200" b="0">
              <a:latin typeface="Verdana"/>
              <a:ea typeface="Verdana"/>
              <a:cs typeface="Verdana"/>
            </a:endParaRPr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1.8 : 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1.8 (optioneel)</a:t>
            </a:r>
            <a:endParaRPr lang="en-US" sz="1200" b="0">
              <a:latin typeface="Verdana"/>
              <a:ea typeface="Verdana"/>
              <a:cs typeface="Verdana"/>
            </a:endParaRPr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1.9 : 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1.9 (optioneel)</a:t>
            </a:r>
            <a:endParaRPr lang="nl-NL" sz="1200" b="0">
              <a:latin typeface="Verdana"/>
              <a:ea typeface="Verdana"/>
              <a:cs typeface="Verdana"/>
            </a:endParaRPr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1.10 : 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1.10</a:t>
            </a:r>
            <a:endParaRPr lang="nl-NL">
              <a:latin typeface="Verdana"/>
              <a:ea typeface="Verdana"/>
              <a:cs typeface="Verdana"/>
            </a:endParaRPr>
          </a:p>
          <a:p>
            <a:endParaRPr lang="nl-NL" sz="1200"/>
          </a:p>
          <a:p>
            <a:r>
              <a:rPr lang="nl-NL" sz="1600">
                <a:latin typeface="Verdana"/>
                <a:ea typeface="Verdana"/>
                <a:cs typeface="Verdana"/>
              </a:rPr>
              <a:t>Datum uitvoeren test	: </a:t>
            </a:r>
            <a:endParaRPr lang="nl-NL" sz="1600"/>
          </a:p>
          <a:p>
            <a:endParaRPr lang="nl-NL" sz="1600"/>
          </a:p>
          <a:p>
            <a:endParaRPr lang="nl-NL" sz="1600"/>
          </a:p>
          <a:p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5880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2E70-6820-AD49-A89A-42986FF8B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Touchstone</a:t>
            </a:r>
            <a:r>
              <a:rPr lang="nl-NL"/>
              <a:t> </a:t>
            </a:r>
            <a:r>
              <a:rPr lang="nl-NL" sz="1400" b="0"/>
              <a:t>vul hier de juiste links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AF5A4-0C9C-AD48-9AE7-0A35946BA5E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397" y="1033229"/>
            <a:ext cx="10357052" cy="542830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z="1800">
                <a:solidFill>
                  <a:schemeClr val="tx2"/>
                </a:solidFill>
                <a:latin typeface="Verdana"/>
                <a:ea typeface="Verdana"/>
                <a:cs typeface="Verdana"/>
              </a:rPr>
              <a:t>TOEDIENINGSAFSPRAAK</a:t>
            </a:r>
            <a:endParaRPr lang="nl-NL" sz="1800">
              <a:solidFill>
                <a:schemeClr val="tx2"/>
              </a:solidFill>
            </a:endParaRPr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2.1 : 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2.1</a:t>
            </a:r>
            <a:endParaRPr lang="nl-NL" sz="1600" b="0" i="1">
              <a:latin typeface="Verdana"/>
              <a:ea typeface="Verdana"/>
              <a:cs typeface="Verdana"/>
            </a:endParaRPr>
          </a:p>
          <a:p>
            <a:endParaRPr lang="nl-NL" sz="1200" b="0" i="1">
              <a:latin typeface="Verdana"/>
              <a:ea typeface="Verdana"/>
              <a:cs typeface="Verdana"/>
            </a:endParaRPr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3.1 : 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3.1 </a:t>
            </a:r>
            <a:endParaRPr lang="nl-NL" sz="1200">
              <a:latin typeface="Verdana"/>
              <a:ea typeface="Verdana"/>
              <a:cs typeface="Verdana"/>
            </a:endParaRPr>
          </a:p>
          <a:p>
            <a:endParaRPr lang="nl-NL" sz="1200" b="0" i="1"/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4.1 :</a:t>
            </a:r>
            <a:r>
              <a:rPr lang="nl-NL" sz="1200">
                <a:latin typeface="Verdana"/>
                <a:ea typeface="Verdana"/>
                <a:cs typeface="Verdana"/>
              </a:rPr>
              <a:t> 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4.1 </a:t>
            </a:r>
            <a:endParaRPr lang="nl-NL" sz="1200" b="0">
              <a:latin typeface="Verdana"/>
              <a:ea typeface="Verdana"/>
              <a:cs typeface="Verdana"/>
            </a:endParaRPr>
          </a:p>
          <a:p>
            <a:endParaRPr lang="nl-NL" sz="1200" b="0" i="1">
              <a:latin typeface="Verdana"/>
              <a:ea typeface="Verdana"/>
              <a:cs typeface="Verdana"/>
            </a:endParaRPr>
          </a:p>
          <a:p>
            <a:r>
              <a:rPr lang="nl-NL" sz="1600">
                <a:latin typeface="Verdana"/>
                <a:ea typeface="Verdana"/>
                <a:cs typeface="Verdana"/>
              </a:rPr>
              <a:t>Scenario 5.1 : </a:t>
            </a:r>
            <a:r>
              <a:rPr lang="nl-NL" sz="1200" b="0" i="1">
                <a:latin typeface="Verdana"/>
                <a:ea typeface="Verdana"/>
                <a:cs typeface="Verdana"/>
              </a:rPr>
              <a:t>vul hier de link in voor scenario 5.1</a:t>
            </a:r>
          </a:p>
          <a:p>
            <a:endParaRPr lang="nl-NL" sz="1200" b="0" i="1">
              <a:latin typeface="Verdana"/>
              <a:ea typeface="Verdana"/>
              <a:cs typeface="Verdana"/>
            </a:endParaRPr>
          </a:p>
          <a:p>
            <a:endParaRPr lang="nl-NL" sz="1200"/>
          </a:p>
          <a:p>
            <a:r>
              <a:rPr lang="nl-NL" sz="1600">
                <a:latin typeface="Verdana"/>
                <a:ea typeface="Verdana"/>
                <a:cs typeface="Verdana"/>
              </a:rPr>
              <a:t>Datum uitvoeren test	: </a:t>
            </a:r>
            <a:endParaRPr lang="nl-NL" sz="1600"/>
          </a:p>
        </p:txBody>
      </p:sp>
    </p:spTree>
    <p:extLst>
      <p:ext uri="{BB962C8B-B14F-4D97-AF65-F5344CB8AC3E}">
        <p14:creationId xmlns:p14="http://schemas.microsoft.com/office/powerpoint/2010/main" val="2933153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>
                <a:latin typeface="Verdana"/>
                <a:ea typeface="Verdana"/>
                <a:cs typeface="Verdana"/>
              </a:rPr>
              <a:t>Medicatiegebruik</a:t>
            </a:r>
            <a:br>
              <a:rPr lang="nl-NL" sz="3600"/>
            </a:br>
            <a:endParaRPr lang="nl-NL" sz="1400" b="0" i="1">
              <a:solidFill>
                <a:schemeClr val="tx1"/>
              </a:solidFill>
              <a:latin typeface="Verdana"/>
              <a:ea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503868650"/>
      </p:ext>
    </p:extLst>
  </p:cSld>
  <p:clrMapOvr>
    <a:masterClrMapping/>
  </p:clrMapOvr>
</p:sld>
</file>

<file path=ppt/theme/theme1.xml><?xml version="1.0" encoding="utf-8"?>
<a:theme xmlns:a="http://schemas.openxmlformats.org/drawingml/2006/main" name="Nictiz16x9_NL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ictiz PP 2017 4-3 EN v5.pptx" id="{AD81FBFC-8746-45E8-A140-91B023E4E1DC}" vid="{5AFCAE8C-1817-4CAB-B60C-117158CE0C9B}"/>
    </a:ext>
  </a:extLst>
</a:theme>
</file>

<file path=ppt/theme/theme2.xml><?xml version="1.0" encoding="utf-8"?>
<a:theme xmlns:a="http://schemas.openxmlformats.org/drawingml/2006/main" name="Nictiz16x9_NL_corporate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C0838D165C4A4491970CE4928C7B9B" ma:contentTypeVersion="11" ma:contentTypeDescription="Een nieuw document maken." ma:contentTypeScope="" ma:versionID="bb8a9671425c217cd3df5d31592d12e5">
  <xsd:schema xmlns:xsd="http://www.w3.org/2001/XMLSchema" xmlns:xs="http://www.w3.org/2001/XMLSchema" xmlns:p="http://schemas.microsoft.com/office/2006/metadata/properties" xmlns:ns2="0e90b133-1196-4484-9b86-631ee058e62e" xmlns:ns3="bf8e51ed-0b39-4e47-9ddc-8b8b46bfd716" targetNamespace="http://schemas.microsoft.com/office/2006/metadata/properties" ma:root="true" ma:fieldsID="c9a0b2dbafdba7c253addb687793f9bc" ns2:_="" ns3:_="">
    <xsd:import namespace="0e90b133-1196-4484-9b86-631ee058e62e"/>
    <xsd:import namespace="bf8e51ed-0b39-4e47-9ddc-8b8b46bfd7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90b133-1196-4484-9b86-631ee058e62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8e51ed-0b39-4e47-9ddc-8b8b46bfd71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bf8e51ed-0b39-4e47-9ddc-8b8b46bfd716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E9A1E1E7-7C8C-495F-B7E1-016FDA9CAA8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43F502A-A91D-405B-8014-F16451F247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e90b133-1196-4484-9b86-631ee058e62e"/>
    <ds:schemaRef ds:uri="bf8e51ed-0b39-4e47-9ddc-8b8b46bfd7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6803B14-7EBE-4005-9148-116AD9BB46D8}">
  <ds:schemaRefs>
    <ds:schemaRef ds:uri="57a454f0-5ff0-4018-a0a2-a3194bf03426"/>
    <ds:schemaRef ds:uri="894454b1-9258-4102-a48c-c339664a305b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bf8e51ed-0b39-4e47-9ddc-8b8b46bfd71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Nictiz16x9_NL</Template>
  <TotalTime>0</TotalTime>
  <Words>1010</Words>
  <Application>Microsoft Office PowerPoint</Application>
  <PresentationFormat>Aangepast</PresentationFormat>
  <Paragraphs>158</Paragraphs>
  <Slides>27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27</vt:i4>
      </vt:variant>
    </vt:vector>
  </HeadingPairs>
  <TitlesOfParts>
    <vt:vector size="33" baseType="lpstr">
      <vt:lpstr>.AppleSystemUIFont</vt:lpstr>
      <vt:lpstr>Arial</vt:lpstr>
      <vt:lpstr>Calibri</vt:lpstr>
      <vt:lpstr>Verdana</vt:lpstr>
      <vt:lpstr>Nictiz16x9_NL</vt:lpstr>
      <vt:lpstr>Nictiz16x9_NL_corporate</vt:lpstr>
      <vt:lpstr>Raadplegen Medicatiegegevens</vt:lpstr>
      <vt:lpstr>Algemene informatie vul hier je informatie aan</vt:lpstr>
      <vt:lpstr>Gebruik aanleverformat</vt:lpstr>
      <vt:lpstr>Medicatieafspraak </vt:lpstr>
      <vt:lpstr>Touchstone executie</vt:lpstr>
      <vt:lpstr>Toedieningsafspraak </vt:lpstr>
      <vt:lpstr>Touchstone vul hier de juiste links aan</vt:lpstr>
      <vt:lpstr>Touchstone vul hier de juiste links aan</vt:lpstr>
      <vt:lpstr>Medicatiegebruik </vt:lpstr>
      <vt:lpstr>Touchstone vul hier de juiste links aan</vt:lpstr>
      <vt:lpstr>Touchstone vul hier de juiste links aan</vt:lpstr>
      <vt:lpstr>Vestrekkingsverzoek </vt:lpstr>
      <vt:lpstr>Touchstone vul hier de juiste links aan</vt:lpstr>
      <vt:lpstr>Touchstone vul hier de juiste links aan</vt:lpstr>
      <vt:lpstr>Medicatieverstrekking </vt:lpstr>
      <vt:lpstr>Touchstone vul hier de juiste links aan</vt:lpstr>
      <vt:lpstr>Touchstone vul hier de juiste links aan</vt:lpstr>
      <vt:lpstr>Tonen Medicamenteuze behandelingen met bijhorende bouwstenen, relaties tussen bouwstenen etc. per patiënt op basis van de ‘verzamelde bouwstenen’ medicatieafspraken, verstrekkingsverzoeken, toedieningsafspraken, medicatieverstrekkingen en medicatiegebruik.</vt:lpstr>
      <vt:lpstr>Scenario patiënt R. XXX_Dirksz</vt:lpstr>
      <vt:lpstr>Scenario patiënt Pauline P. XXX_Bourgonje</vt:lpstr>
      <vt:lpstr>Scenario patiënt R. XXX_Ruys</vt:lpstr>
      <vt:lpstr>Scenario patiënt R. XXX_Gobee</vt:lpstr>
      <vt:lpstr>Scenario patiënt J. XXX_Cnossen</vt:lpstr>
      <vt:lpstr>Scenario patiënt R. XXX_Strengersz</vt:lpstr>
      <vt:lpstr>Scenario patiënt J. XXX_Amaya</vt:lpstr>
      <vt:lpstr>Scenario patiënt J. XXX_Kilkenny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Charlotte Schreuder</dc:creator>
  <cp:lastModifiedBy>Terrence Young</cp:lastModifiedBy>
  <cp:revision>2</cp:revision>
  <dcterms:created xsi:type="dcterms:W3CDTF">2019-08-02T18:27:37Z</dcterms:created>
  <dcterms:modified xsi:type="dcterms:W3CDTF">2021-03-17T13:23:14Z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0x010100A6C0838D165C4A4491970CE4928C7B9B</vt:lpwstr>
  </property>
  <property fmtid="{D5CDD505-2E9C-101B-9397-08002B2CF9AE}" pid="3" name="Order">
    <vt:r8>100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</Properties>
</file>