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5"/>
  </p:notesMasterIdLst>
  <p:sldIdLst>
    <p:sldId id="265" r:id="rId6"/>
    <p:sldId id="307" r:id="rId7"/>
    <p:sldId id="264" r:id="rId8"/>
    <p:sldId id="309" r:id="rId9"/>
    <p:sldId id="299" r:id="rId10"/>
    <p:sldId id="270" r:id="rId11"/>
    <p:sldId id="271" r:id="rId12"/>
    <p:sldId id="308" r:id="rId13"/>
    <p:sldId id="261" r:id="rId14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75" autoAdjust="0"/>
    <p:restoredTop sz="94720"/>
  </p:normalViewPr>
  <p:slideViewPr>
    <p:cSldViewPr snapToGrid="0">
      <p:cViewPr varScale="1">
        <p:scale>
          <a:sx n="95" d="100"/>
          <a:sy n="95" d="100"/>
        </p:scale>
        <p:origin x="114" y="16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9651787" cy="2386800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  <a:latin typeface="Verdana"/>
                <a:ea typeface="Verdana"/>
              </a:rPr>
              <a:t>Raadplegen</a:t>
            </a:r>
            <a:br>
              <a:rPr lang="nl-NL" sz="5400" dirty="0"/>
            </a:br>
            <a:r>
              <a:rPr lang="nl-NL" sz="5400" dirty="0" err="1">
                <a:solidFill>
                  <a:srgbClr val="E17032"/>
                </a:solidFill>
                <a:latin typeface="Verdana"/>
                <a:ea typeface="Verdana"/>
              </a:rPr>
              <a:t>eAfspraak</a:t>
            </a:r>
            <a:endParaRPr lang="nl-NL" sz="5400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>
                <a:solidFill>
                  <a:srgbClr val="E17032"/>
                </a:solidFill>
              </a:rPr>
              <a:t>Versienummer 	: 1.1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 en tonen Afspraak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 – Afspraken van Alex </a:t>
            </a:r>
            <a:r>
              <a:rPr lang="nl-NL" dirty="0" err="1"/>
              <a:t>XXX_Verweij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 – Afspraken van </a:t>
            </a:r>
            <a:r>
              <a:rPr lang="nl-NL" dirty="0" err="1"/>
              <a:t>XXX_Zalentein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0574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 – Afspraken </a:t>
            </a:r>
            <a:r>
              <a:rPr lang="nl-NL" dirty="0" err="1"/>
              <a:t>vanXXX_Egmond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3265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803B14-7EBE-4005-9148-116AD9BB46D8}">
  <ds:schemaRefs>
    <ds:schemaRef ds:uri="c9309f2a-e493-41e5-bc1f-ce1ae85ad224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8b013f3-f757-4442-942f-c178d59a441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10D707-150E-4CA6-9495-24D836B778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134</TotalTime>
  <Words>236</Words>
  <Application>Microsoft Office PowerPoint</Application>
  <PresentationFormat>Aangepast</PresentationFormat>
  <Paragraphs>39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eAfspraak</vt:lpstr>
      <vt:lpstr>Algemene informatie vul hier je informatie aan</vt:lpstr>
      <vt:lpstr>Gebruik aanleverformat</vt:lpstr>
      <vt:lpstr>Touchstone executie</vt:lpstr>
      <vt:lpstr>Raadplegen en tonen Afspraak</vt:lpstr>
      <vt:lpstr>Scenario 1.1 – Afspraken van Alex XXX_Verweij</vt:lpstr>
      <vt:lpstr>Scenario 1.2 – Afspraken van XXX_Zalentein</vt:lpstr>
      <vt:lpstr>Scenario 1.3 – Afspraken vanXXX_Egmond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5</cp:revision>
  <dcterms:created xsi:type="dcterms:W3CDTF">2019-08-02T18:27:37Z</dcterms:created>
  <dcterms:modified xsi:type="dcterms:W3CDTF">2021-03-17T13:15:54Z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