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5"/>
  </p:notesMasterIdLst>
  <p:sldIdLst>
    <p:sldId id="265" r:id="rId6"/>
    <p:sldId id="307" r:id="rId7"/>
    <p:sldId id="264" r:id="rId8"/>
    <p:sldId id="334" r:id="rId9"/>
    <p:sldId id="299" r:id="rId10"/>
    <p:sldId id="270" r:id="rId11"/>
    <p:sldId id="314" r:id="rId12"/>
    <p:sldId id="315" r:id="rId13"/>
    <p:sldId id="316" r:id="rId14"/>
    <p:sldId id="317" r:id="rId15"/>
    <p:sldId id="318" r:id="rId16"/>
    <p:sldId id="319" r:id="rId17"/>
    <p:sldId id="308" r:id="rId18"/>
    <p:sldId id="309" r:id="rId19"/>
    <p:sldId id="328" r:id="rId20"/>
    <p:sldId id="329" r:id="rId21"/>
    <p:sldId id="330" r:id="rId22"/>
    <p:sldId id="331" r:id="rId23"/>
    <p:sldId id="261" r:id="rId24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C9A644-AFE8-F367-DFF5-20D1CCDF38B2}" v="21" dt="2019-10-03T13:47:10.041"/>
    <p1510:client id="{A3E34B8C-5F99-6D46-8F99-C064A684A7C6}" v="1" dt="2019-08-16T12:19:39.5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69" autoAdjust="0"/>
    <p:restoredTop sz="94720"/>
  </p:normalViewPr>
  <p:slideViewPr>
    <p:cSldViewPr snapToGrid="0">
      <p:cViewPr varScale="1">
        <p:scale>
          <a:sx n="99" d="100"/>
          <a:sy n="99" d="100"/>
        </p:scale>
        <p:origin x="162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Schreuder" userId="ebe3dcd6-a19a-475b-9fd2-5aec667b81ea" providerId="ADAL" clId="{B475CE49-65F9-DE4B-9876-3B50FE60557D}"/>
    <pc:docChg chg="addSld delSld modSld">
      <pc:chgData name="Charlotte Schreuder" userId="ebe3dcd6-a19a-475b-9fd2-5aec667b81ea" providerId="ADAL" clId="{B475CE49-65F9-DE4B-9876-3B50FE60557D}" dt="2019-08-08T16:49:21.490" v="57" actId="20577"/>
      <pc:docMkLst>
        <pc:docMk/>
      </pc:docMkLst>
      <pc:sldChg chg="modSp">
        <pc:chgData name="Charlotte Schreuder" userId="ebe3dcd6-a19a-475b-9fd2-5aec667b81ea" providerId="ADAL" clId="{B475CE49-65F9-DE4B-9876-3B50FE60557D}" dt="2019-08-08T16:48:43.425" v="15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B475CE49-65F9-DE4B-9876-3B50FE60557D}" dt="2019-08-08T16:48:43.425" v="15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Marijke van Geijn-den Boogert" userId="S::geijn@nictiz.nl::8e6d5fbf-9344-4a02-9b90-2556402f6c6e" providerId="AD" clId="Web-{32C9A644-AFE8-F367-DFF5-20D1CCDF38B2}"/>
    <pc:docChg chg="addSld delSld modSld sldOrd">
      <pc:chgData name="Marijke van Geijn-den Boogert" userId="S::geijn@nictiz.nl::8e6d5fbf-9344-4a02-9b90-2556402f6c6e" providerId="AD" clId="Web-{32C9A644-AFE8-F367-DFF5-20D1CCDF38B2}" dt="2019-10-03T13:47:10.041" v="20" actId="20577"/>
      <pc:docMkLst>
        <pc:docMk/>
      </pc:docMkLst>
      <pc:sldChg chg="del">
        <pc:chgData name="Marijke van Geijn-den Boogert" userId="S::geijn@nictiz.nl::8e6d5fbf-9344-4a02-9b90-2556402f6c6e" providerId="AD" clId="Web-{32C9A644-AFE8-F367-DFF5-20D1CCDF38B2}" dt="2019-10-03T13:45:48.291" v="1"/>
        <pc:sldMkLst>
          <pc:docMk/>
          <pc:sldMk cId="3689317147" sldId="306"/>
        </pc:sldMkLst>
      </pc:sldChg>
      <pc:sldChg chg="add">
        <pc:chgData name="Marijke van Geijn-den Boogert" userId="S::geijn@nictiz.nl::8e6d5fbf-9344-4a02-9b90-2556402f6c6e" providerId="AD" clId="Web-{32C9A644-AFE8-F367-DFF5-20D1CCDF38B2}" dt="2019-10-03T13:45:43.978" v="0"/>
        <pc:sldMkLst>
          <pc:docMk/>
          <pc:sldMk cId="4255839517" sldId="332"/>
        </pc:sldMkLst>
      </pc:sldChg>
      <pc:sldChg chg="modSp add ord">
        <pc:chgData name="Marijke van Geijn-den Boogert" userId="S::geijn@nictiz.nl::8e6d5fbf-9344-4a02-9b90-2556402f6c6e" providerId="AD" clId="Web-{32C9A644-AFE8-F367-DFF5-20D1CCDF38B2}" dt="2019-10-03T13:47:04.885" v="18" actId="20577"/>
        <pc:sldMkLst>
          <pc:docMk/>
          <pc:sldMk cId="381467133" sldId="333"/>
        </pc:sldMkLst>
        <pc:spChg chg="mod">
          <ac:chgData name="Marijke van Geijn-den Boogert" userId="S::geijn@nictiz.nl::8e6d5fbf-9344-4a02-9b90-2556402f6c6e" providerId="AD" clId="Web-{32C9A644-AFE8-F367-DFF5-20D1CCDF38B2}" dt="2019-10-03T13:47:04.885" v="18" actId="20577"/>
          <ac:spMkLst>
            <pc:docMk/>
            <pc:sldMk cId="381467133" sldId="333"/>
            <ac:spMk id="3" creationId="{164AF5A4-0C9C-AD48-9AE7-0A35946BA5ED}"/>
          </ac:spMkLst>
        </pc:spChg>
      </pc:sldChg>
    </pc:docChg>
  </pc:docChgLst>
  <pc:docChgLst>
    <pc:chgData name="Charlotte Schreuder" userId="ebe3dcd6-a19a-475b-9fd2-5aec667b81ea" providerId="ADAL" clId="{1B0E6DC3-D9BA-894B-AFE9-74B21180E3DC}"/>
    <pc:docChg chg="delSld modSld">
      <pc:chgData name="Charlotte Schreuder" userId="ebe3dcd6-a19a-475b-9fd2-5aec667b81ea" providerId="ADAL" clId="{1B0E6DC3-D9BA-894B-AFE9-74B21180E3DC}" dt="2019-08-08T16:47:20.775" v="30" actId="2696"/>
      <pc:docMkLst>
        <pc:docMk/>
      </pc:docMkLst>
      <pc:sldChg chg="modSp">
        <pc:chgData name="Charlotte Schreuder" userId="ebe3dcd6-a19a-475b-9fd2-5aec667b81ea" providerId="ADAL" clId="{1B0E6DC3-D9BA-894B-AFE9-74B21180E3DC}" dt="2019-08-08T16:46:44.958" v="18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1B0E6DC3-D9BA-894B-AFE9-74B21180E3DC}" dt="2019-08-08T16:46:44.958" v="18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harlotte Schreuder" userId="ebe3dcd6-a19a-475b-9fd2-5aec667b81ea" providerId="ADAL" clId="{A3E34B8C-5F99-6D46-8F99-C064A684A7C6}"/>
    <pc:docChg chg="delSld modSld">
      <pc:chgData name="Charlotte Schreuder" userId="ebe3dcd6-a19a-475b-9fd2-5aec667b81ea" providerId="ADAL" clId="{A3E34B8C-5F99-6D46-8F99-C064A684A7C6}" dt="2019-08-16T12:19:39.520" v="31" actId="207"/>
      <pc:docMkLst>
        <pc:docMk/>
      </pc:docMkLst>
      <pc:sldChg chg="modSp">
        <pc:chgData name="Charlotte Schreuder" userId="ebe3dcd6-a19a-475b-9fd2-5aec667b81ea" providerId="ADAL" clId="{A3E34B8C-5F99-6D46-8F99-C064A684A7C6}" dt="2019-08-08T16:50:54.051" v="27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A3E34B8C-5F99-6D46-8F99-C064A684A7C6}" dt="2019-08-08T16:50:54.051" v="27" actId="20577"/>
          <ac:spMkLst>
            <pc:docMk/>
            <pc:sldMk cId="1188992301" sldId="265"/>
            <ac:spMk id="2" creationId="{92D43D83-D6E7-9942-9B29-DACEC7F7F1E0}"/>
          </ac:spMkLst>
        </pc:spChg>
      </pc:sldChg>
      <pc:sldChg chg="modSp">
        <pc:chgData name="Charlotte Schreuder" userId="ebe3dcd6-a19a-475b-9fd2-5aec667b81ea" providerId="ADAL" clId="{A3E34B8C-5F99-6D46-8F99-C064A684A7C6}" dt="2019-08-16T12:19:39.520" v="31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A3E34B8C-5F99-6D46-8F99-C064A684A7C6}" dt="2019-08-16T12:19:39.520" v="31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Raadplegen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 err="1">
                <a:solidFill>
                  <a:srgbClr val="E17032"/>
                </a:solidFill>
              </a:rPr>
              <a:t>Verstrekkingsverzoek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9.0.7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1.5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38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1.6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497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1.7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6036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Medicamenteuze behandeling</a:t>
            </a:r>
          </a:p>
        </p:txBody>
      </p:sp>
    </p:spTree>
    <p:extLst>
      <p:ext uri="{BB962C8B-B14F-4D97-AF65-F5344CB8AC3E}">
        <p14:creationId xmlns:p14="http://schemas.microsoft.com/office/powerpoint/2010/main" val="2124519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956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Doseerschema’s en magistraal</a:t>
            </a:r>
          </a:p>
        </p:txBody>
      </p:sp>
    </p:spTree>
    <p:extLst>
      <p:ext uri="{BB962C8B-B14F-4D97-AF65-F5344CB8AC3E}">
        <p14:creationId xmlns:p14="http://schemas.microsoft.com/office/powerpoint/2010/main" val="3204655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4.1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3830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Specifieke inhoud</a:t>
            </a:r>
          </a:p>
        </p:txBody>
      </p:sp>
    </p:spTree>
    <p:extLst>
      <p:ext uri="{BB962C8B-B14F-4D97-AF65-F5344CB8AC3E}">
        <p14:creationId xmlns:p14="http://schemas.microsoft.com/office/powerpoint/2010/main" val="221585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5.1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835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Basis: raadplegen, tonen, </a:t>
            </a:r>
            <a:r>
              <a:rPr lang="nl-NL" sz="3600" dirty="0" err="1"/>
              <a:t>flitercriteria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1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81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1.4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621192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f8e51ed-0b39-4e47-9ddc-8b8b46bfd716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57a454f0-5ff0-4018-a0a2-a3194bf03426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bf8e51ed-0b39-4e47-9ddc-8b8b46bfd716"/>
  </ds:schemaRefs>
</ds:datastoreItem>
</file>

<file path=customXml/itemProps2.xml><?xml version="1.0" encoding="utf-8"?>
<ds:datastoreItem xmlns:ds="http://schemas.openxmlformats.org/officeDocument/2006/customXml" ds:itemID="{BC819AFD-5C4A-4B50-8E94-4A23C74C3C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25</TotalTime>
  <Words>240</Words>
  <Application>Microsoft Office PowerPoint</Application>
  <PresentationFormat>Aangepast</PresentationFormat>
  <Paragraphs>49</Paragraphs>
  <Slides>19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19</vt:i4>
      </vt:variant>
    </vt:vector>
  </HeadingPairs>
  <TitlesOfParts>
    <vt:vector size="25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Verstrekkingsverzoek</vt:lpstr>
      <vt:lpstr>Algemene informatie vul hier je informatie aan</vt:lpstr>
      <vt:lpstr>Gebruik aanleverformat</vt:lpstr>
      <vt:lpstr>Touchstone executie</vt:lpstr>
      <vt:lpstr>Basis: raadplegen, tonen, flitercriteria</vt:lpstr>
      <vt:lpstr>Scenario 1.1</vt:lpstr>
      <vt:lpstr>Scenario 1.2</vt:lpstr>
      <vt:lpstr>Scenario 1.3</vt:lpstr>
      <vt:lpstr>Scenario 1.4</vt:lpstr>
      <vt:lpstr>Scenario 1.5</vt:lpstr>
      <vt:lpstr>Scenario 1.6</vt:lpstr>
      <vt:lpstr>Scenario 1.7</vt:lpstr>
      <vt:lpstr>Medicamenteuze behandeling</vt:lpstr>
      <vt:lpstr>Scenario 2.1</vt:lpstr>
      <vt:lpstr>Doseerschema’s en magistraal</vt:lpstr>
      <vt:lpstr>Scenario 4.1</vt:lpstr>
      <vt:lpstr>Specifieke inhoud</vt:lpstr>
      <vt:lpstr>Scenario 5.1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11</cp:revision>
  <dcterms:created xsi:type="dcterms:W3CDTF">2019-08-02T18:27:37Z</dcterms:created>
  <dcterms:modified xsi:type="dcterms:W3CDTF">2021-03-17T13:25:11Z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