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6"/>
  </p:notesMasterIdLst>
  <p:sldIdLst>
    <p:sldId id="265" r:id="rId6"/>
    <p:sldId id="307" r:id="rId7"/>
    <p:sldId id="264" r:id="rId8"/>
    <p:sldId id="310" r:id="rId9"/>
    <p:sldId id="299" r:id="rId10"/>
    <p:sldId id="270" r:id="rId11"/>
    <p:sldId id="308" r:id="rId12"/>
    <p:sldId id="271" r:id="rId13"/>
    <p:sldId id="309" r:id="rId14"/>
    <p:sldId id="261" r:id="rId15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183E85-EDE7-4598-8804-4967CC3F0792}" v="4" dt="2020-07-09T20:29:57.2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0"/>
  </p:normalViewPr>
  <p:slideViewPr>
    <p:cSldViewPr snapToGrid="0">
      <p:cViewPr varScale="1">
        <p:scale>
          <a:sx n="96" d="100"/>
          <a:sy n="96" d="100"/>
        </p:scale>
        <p:origin x="522" y="90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DC3B8861-5C73-B345-9C25-BD0A1F744F0E}"/>
    <pc:docChg chg="undo custSel modSld modMainMaster">
      <pc:chgData name="Charlotte Schreuder" userId="ebe3dcd6-a19a-475b-9fd2-5aec667b81ea" providerId="ADAL" clId="{DC3B8861-5C73-B345-9C25-BD0A1F744F0E}" dt="2019-08-08T11:21:16.575" v="991" actId="20577"/>
      <pc:docMkLst>
        <pc:docMk/>
      </pc:docMkLst>
      <pc:sldChg chg="modSp">
        <pc:chgData name="Charlotte Schreuder" userId="ebe3dcd6-a19a-475b-9fd2-5aec667b81ea" providerId="ADAL" clId="{DC3B8861-5C73-B345-9C25-BD0A1F744F0E}" dt="2019-08-08T09:34:16.920" v="832" actId="20577"/>
        <pc:sldMkLst>
          <pc:docMk/>
          <pc:sldMk cId="1000740078" sldId="264"/>
        </pc:sldMkLst>
        <pc:spChg chg="mod">
          <ac:chgData name="Charlotte Schreuder" userId="ebe3dcd6-a19a-475b-9fd2-5aec667b81ea" providerId="ADAL" clId="{DC3B8861-5C73-B345-9C25-BD0A1F744F0E}" dt="2019-08-06T13:07:24.799" v="591" actId="20577"/>
          <ac:spMkLst>
            <pc:docMk/>
            <pc:sldMk cId="1000740078" sldId="264"/>
            <ac:spMk id="2" creationId="{DBAF71DF-E941-584D-AC9D-D942D7DA37EB}"/>
          </ac:spMkLst>
        </pc:spChg>
        <pc:spChg chg="mod">
          <ac:chgData name="Charlotte Schreuder" userId="ebe3dcd6-a19a-475b-9fd2-5aec667b81ea" providerId="ADAL" clId="{DC3B8861-5C73-B345-9C25-BD0A1F744F0E}" dt="2019-08-08T09:34:16.920" v="832" actId="20577"/>
          <ac:spMkLst>
            <pc:docMk/>
            <pc:sldMk cId="1000740078" sldId="264"/>
            <ac:spMk id="3" creationId="{5707298B-8227-BA4F-8E04-C8C775D8E819}"/>
          </ac:spMkLst>
        </pc:spChg>
      </pc:sldChg>
      <pc:sldChg chg="addSp delSp modSp addCm delCm modCm">
        <pc:chgData name="Charlotte Schreuder" userId="ebe3dcd6-a19a-475b-9fd2-5aec667b81ea" providerId="ADAL" clId="{DC3B8861-5C73-B345-9C25-BD0A1F744F0E}" dt="2019-08-08T09:43:40.576" v="960" actId="1076"/>
        <pc:sldMkLst>
          <pc:docMk/>
          <pc:sldMk cId="1188992301" sldId="265"/>
        </pc:sldMkLst>
        <pc:spChg chg="mod">
          <ac:chgData name="Charlotte Schreuder" userId="ebe3dcd6-a19a-475b-9fd2-5aec667b81ea" providerId="ADAL" clId="{DC3B8861-5C73-B345-9C25-BD0A1F744F0E}" dt="2019-08-08T09:43:27.404" v="955" actId="1035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harlotte Schreuder" userId="ebe3dcd6-a19a-475b-9fd2-5aec667b81ea" providerId="ADAL" clId="{DC3B8861-5C73-B345-9C25-BD0A1F744F0E}" dt="2019-08-08T09:43:40.576" v="960" actId="1076"/>
          <ac:spMkLst>
            <pc:docMk/>
            <pc:sldMk cId="1188992301" sldId="265"/>
            <ac:spMk id="3" creationId="{A665F0AF-46E5-CC4E-839E-32BBB10A2B3A}"/>
          </ac:spMkLst>
        </pc:spChg>
        <pc:spChg chg="add mod">
          <ac:chgData name="Charlotte Schreuder" userId="ebe3dcd6-a19a-475b-9fd2-5aec667b81ea" providerId="ADAL" clId="{DC3B8861-5C73-B345-9C25-BD0A1F744F0E}" dt="2019-08-08T09:43:27.404" v="955" actId="1035"/>
          <ac:spMkLst>
            <pc:docMk/>
            <pc:sldMk cId="1188992301" sldId="265"/>
            <ac:spMk id="4" creationId="{1DD75C03-2C1B-C145-8453-3EA0D2550A75}"/>
          </ac:spMkLst>
        </pc:spChg>
        <pc:spChg chg="add del mod">
          <ac:chgData name="Charlotte Schreuder" userId="ebe3dcd6-a19a-475b-9fd2-5aec667b81ea" providerId="ADAL" clId="{DC3B8861-5C73-B345-9C25-BD0A1F744F0E}" dt="2019-08-08T09:32:48.724" v="760"/>
          <ac:spMkLst>
            <pc:docMk/>
            <pc:sldMk cId="1188992301" sldId="265"/>
            <ac:spMk id="5" creationId="{F00F0573-7CBC-7A4E-86D4-D4EAED8345A7}"/>
          </ac:spMkLst>
        </pc:spChg>
      </pc:sldChg>
      <pc:sldChg chg="modSp">
        <pc:chgData name="Charlotte Schreuder" userId="ebe3dcd6-a19a-475b-9fd2-5aec667b81ea" providerId="ADAL" clId="{DC3B8861-5C73-B345-9C25-BD0A1F744F0E}" dt="2019-08-08T11:21:10.230" v="975" actId="20577"/>
        <pc:sldMkLst>
          <pc:docMk/>
          <pc:sldMk cId="627441733" sldId="270"/>
        </pc:sldMkLst>
        <pc:spChg chg="mod">
          <ac:chgData name="Charlotte Schreuder" userId="ebe3dcd6-a19a-475b-9fd2-5aec667b81ea" providerId="ADAL" clId="{DC3B8861-5C73-B345-9C25-BD0A1F744F0E}" dt="2019-08-08T11:21:10.230" v="975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delSp modSp">
        <pc:chgData name="Charlotte Schreuder" userId="ebe3dcd6-a19a-475b-9fd2-5aec667b81ea" providerId="ADAL" clId="{DC3B8861-5C73-B345-9C25-BD0A1F744F0E}" dt="2019-08-08T11:21:16.575" v="991" actId="20577"/>
        <pc:sldMkLst>
          <pc:docMk/>
          <pc:sldMk cId="3040574675" sldId="271"/>
        </pc:sldMkLst>
        <pc:spChg chg="mod">
          <ac:chgData name="Charlotte Schreuder" userId="ebe3dcd6-a19a-475b-9fd2-5aec667b81ea" providerId="ADAL" clId="{DC3B8861-5C73-B345-9C25-BD0A1F744F0E}" dt="2019-08-08T11:21:16.575" v="991" actId="20577"/>
          <ac:spMkLst>
            <pc:docMk/>
            <pc:sldMk cId="3040574675" sldId="271"/>
            <ac:spMk id="2" creationId="{A6712FAC-D5FC-3A41-A4EC-7B737B43FE0B}"/>
          </ac:spMkLst>
        </pc:spChg>
        <pc:spChg chg="del">
          <ac:chgData name="Charlotte Schreuder" userId="ebe3dcd6-a19a-475b-9fd2-5aec667b81ea" providerId="ADAL" clId="{DC3B8861-5C73-B345-9C25-BD0A1F744F0E}" dt="2019-08-08T09:40:07.832" v="841" actId="478"/>
          <ac:spMkLst>
            <pc:docMk/>
            <pc:sldMk cId="3040574675" sldId="271"/>
            <ac:spMk id="3" creationId="{7D554404-E2A8-F647-9770-B5EA61E695CB}"/>
          </ac:spMkLst>
        </pc:spChg>
      </pc:sldChg>
      <pc:sldChg chg="modSp">
        <pc:chgData name="Charlotte Schreuder" userId="ebe3dcd6-a19a-475b-9fd2-5aec667b81ea" providerId="ADAL" clId="{DC3B8861-5C73-B345-9C25-BD0A1F744F0E}" dt="2019-08-08T09:36:56.369" v="833" actId="20577"/>
        <pc:sldMkLst>
          <pc:docMk/>
          <pc:sldMk cId="3689317147" sldId="306"/>
        </pc:sldMkLst>
        <pc:spChg chg="mod">
          <ac:chgData name="Charlotte Schreuder" userId="ebe3dcd6-a19a-475b-9fd2-5aec667b81ea" providerId="ADAL" clId="{DC3B8861-5C73-B345-9C25-BD0A1F744F0E}" dt="2019-08-06T13:05:06.956" v="488" actId="20577"/>
          <ac:spMkLst>
            <pc:docMk/>
            <pc:sldMk cId="3689317147" sldId="306"/>
            <ac:spMk id="2" creationId="{C7932E70-6820-AD49-A89A-42986FF8BD4A}"/>
          </ac:spMkLst>
        </pc:spChg>
        <pc:spChg chg="mod">
          <ac:chgData name="Charlotte Schreuder" userId="ebe3dcd6-a19a-475b-9fd2-5aec667b81ea" providerId="ADAL" clId="{DC3B8861-5C73-B345-9C25-BD0A1F744F0E}" dt="2019-08-08T09:36:56.369" v="833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harlotte Schreuder" userId="ebe3dcd6-a19a-475b-9fd2-5aec667b81ea" providerId="ADAL" clId="{DC3B8861-5C73-B345-9C25-BD0A1F744F0E}" dt="2019-08-08T09:48:57.500" v="961" actId="20577"/>
        <pc:sldMkLst>
          <pc:docMk/>
          <pc:sldMk cId="743313468" sldId="307"/>
        </pc:sldMkLst>
        <pc:spChg chg="mod">
          <ac:chgData name="Charlotte Schreuder" userId="ebe3dcd6-a19a-475b-9fd2-5aec667b81ea" providerId="ADAL" clId="{DC3B8861-5C73-B345-9C25-BD0A1F744F0E}" dt="2019-08-06T13:04:41.664" v="449" actId="20577"/>
          <ac:spMkLst>
            <pc:docMk/>
            <pc:sldMk cId="743313468" sldId="307"/>
            <ac:spMk id="2" creationId="{EF9D06D2-4D59-3B46-B038-E31D55366C36}"/>
          </ac:spMkLst>
        </pc:spChg>
        <pc:spChg chg="mod">
          <ac:chgData name="Charlotte Schreuder" userId="ebe3dcd6-a19a-475b-9fd2-5aec667b81ea" providerId="ADAL" clId="{DC3B8861-5C73-B345-9C25-BD0A1F744F0E}" dt="2019-08-08T09:48:57.500" v="961" actId="20577"/>
          <ac:spMkLst>
            <pc:docMk/>
            <pc:sldMk cId="743313468" sldId="307"/>
            <ac:spMk id="3" creationId="{77CBB6BB-2478-5742-917D-36C77AA2510B}"/>
          </ac:spMkLst>
        </pc:spChg>
      </pc:sldChg>
      <pc:sldMasterChg chg="modSldLayout">
        <pc:chgData name="Charlotte Schreuder" userId="ebe3dcd6-a19a-475b-9fd2-5aec667b81ea" providerId="ADAL" clId="{DC3B8861-5C73-B345-9C25-BD0A1F744F0E}" dt="2019-08-08T09:39:56.762" v="840" actId="1076"/>
        <pc:sldMasterMkLst>
          <pc:docMk/>
          <pc:sldMasterMk cId="2046726780" sldId="2147483660"/>
        </pc:sldMasterMkLst>
        <pc:sldLayoutChg chg="addSp delSp modSp">
          <pc:chgData name="Charlotte Schreuder" userId="ebe3dcd6-a19a-475b-9fd2-5aec667b81ea" providerId="ADAL" clId="{DC3B8861-5C73-B345-9C25-BD0A1F744F0E}" dt="2019-08-08T09:39:56.762" v="840" actId="1076"/>
          <pc:sldLayoutMkLst>
            <pc:docMk/>
            <pc:sldMasterMk cId="2046726780" sldId="2147483660"/>
            <pc:sldLayoutMk cId="1212481975" sldId="2147483685"/>
          </pc:sldLayoutMkLst>
          <pc:spChg chg="add del mod">
            <ac:chgData name="Charlotte Schreuder" userId="ebe3dcd6-a19a-475b-9fd2-5aec667b81ea" providerId="ADAL" clId="{DC3B8861-5C73-B345-9C25-BD0A1F744F0E}" dt="2019-08-08T09:39:56.762" v="840" actId="1076"/>
            <ac:spMkLst>
              <pc:docMk/>
              <pc:sldMasterMk cId="2046726780" sldId="2147483660"/>
              <pc:sldLayoutMk cId="1212481975" sldId="2147483685"/>
              <ac:spMk id="2" creationId="{61DA7F65-E487-A64E-8F58-6A8E5FC3B12B}"/>
            </ac:spMkLst>
          </pc:spChg>
          <pc:spChg chg="del">
            <ac:chgData name="Charlotte Schreuder" userId="ebe3dcd6-a19a-475b-9fd2-5aec667b81ea" providerId="ADAL" clId="{DC3B8861-5C73-B345-9C25-BD0A1F744F0E}" dt="2019-08-08T09:39:22.291" v="836" actId="478"/>
            <ac:spMkLst>
              <pc:docMk/>
              <pc:sldMasterMk cId="2046726780" sldId="2147483660"/>
              <pc:sldLayoutMk cId="1212481975" sldId="2147483685"/>
              <ac:spMk id="9" creationId="{BD9F8C52-DF86-A54D-9768-BF53AA8B56EF}"/>
            </ac:spMkLst>
          </pc:spChg>
        </pc:sldLayoutChg>
      </pc:sldMasterChg>
    </pc:docChg>
  </pc:docChgLst>
  <pc:docChgLst>
    <pc:chgData name="Camiel Reijnders" userId="b6774bc5-0cd0-4a30-99b0-c8df245a53f6" providerId="ADAL" clId="{6A1C475A-E69D-44EA-901B-9DE74ACA2ACB}"/>
    <pc:docChg chg="undo redo custSel modSld">
      <pc:chgData name="Camiel Reijnders" userId="b6774bc5-0cd0-4a30-99b0-c8df245a53f6" providerId="ADAL" clId="{6A1C475A-E69D-44EA-901B-9DE74ACA2ACB}" dt="2019-10-15T10:04:11.506" v="61" actId="20577"/>
      <pc:docMkLst>
        <pc:docMk/>
      </pc:docMkLst>
      <pc:sldChg chg="modSp">
        <pc:chgData name="Camiel Reijnders" userId="b6774bc5-0cd0-4a30-99b0-c8df245a53f6" providerId="ADAL" clId="{6A1C475A-E69D-44EA-901B-9DE74ACA2ACB}" dt="2019-10-15T10:04:11.506" v="61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6A1C475A-E69D-44EA-901B-9DE74ACA2ACB}" dt="2019-10-15T09:55:37.801" v="16" actId="14100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amiel Reijnders" userId="b6774bc5-0cd0-4a30-99b0-c8df245a53f6" providerId="ADAL" clId="{6A1C475A-E69D-44EA-901B-9DE74ACA2ACB}" dt="2019-10-15T10:04:11.506" v="61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Camiel Reijnders" userId="b6774bc5-0cd0-4a30-99b0-c8df245a53f6" providerId="ADAL" clId="{6A1C475A-E69D-44EA-901B-9DE74ACA2ACB}" dt="2019-10-15T09:59:43.184" v="57" actId="6549"/>
        <pc:sldMkLst>
          <pc:docMk/>
          <pc:sldMk cId="627441733" sldId="270"/>
        </pc:sldMkLst>
        <pc:spChg chg="mod">
          <ac:chgData name="Camiel Reijnders" userId="b6774bc5-0cd0-4a30-99b0-c8df245a53f6" providerId="ADAL" clId="{6A1C475A-E69D-44EA-901B-9DE74ACA2ACB}" dt="2019-10-15T09:59:43.184" v="57" actId="6549"/>
          <ac:spMkLst>
            <pc:docMk/>
            <pc:sldMk cId="627441733" sldId="270"/>
            <ac:spMk id="2" creationId="{A6712FAC-D5FC-3A41-A4EC-7B737B43FE0B}"/>
          </ac:spMkLst>
        </pc:spChg>
      </pc:sldChg>
      <pc:sldChg chg="modSp">
        <pc:chgData name="Camiel Reijnders" userId="b6774bc5-0cd0-4a30-99b0-c8df245a53f6" providerId="ADAL" clId="{6A1C475A-E69D-44EA-901B-9DE74ACA2ACB}" dt="2019-10-15T09:59:33.964" v="50" actId="20577"/>
        <pc:sldMkLst>
          <pc:docMk/>
          <pc:sldMk cId="3040574675" sldId="271"/>
        </pc:sldMkLst>
        <pc:spChg chg="mod">
          <ac:chgData name="Camiel Reijnders" userId="b6774bc5-0cd0-4a30-99b0-c8df245a53f6" providerId="ADAL" clId="{6A1C475A-E69D-44EA-901B-9DE74ACA2ACB}" dt="2019-10-15T09:59:33.964" v="50" actId="20577"/>
          <ac:spMkLst>
            <pc:docMk/>
            <pc:sldMk cId="3040574675" sldId="271"/>
            <ac:spMk id="2" creationId="{A6712FAC-D5FC-3A41-A4EC-7B737B43FE0B}"/>
          </ac:spMkLst>
        </pc:spChg>
      </pc:sldChg>
      <pc:sldChg chg="modSp">
        <pc:chgData name="Camiel Reijnders" userId="b6774bc5-0cd0-4a30-99b0-c8df245a53f6" providerId="ADAL" clId="{6A1C475A-E69D-44EA-901B-9DE74ACA2ACB}" dt="2019-10-15T09:56:09.710" v="33" actId="20577"/>
        <pc:sldMkLst>
          <pc:docMk/>
          <pc:sldMk cId="3695126927" sldId="299"/>
        </pc:sldMkLst>
        <pc:spChg chg="mod">
          <ac:chgData name="Camiel Reijnders" userId="b6774bc5-0cd0-4a30-99b0-c8df245a53f6" providerId="ADAL" clId="{6A1C475A-E69D-44EA-901B-9DE74ACA2ACB}" dt="2019-10-15T09:56:09.710" v="33" actId="20577"/>
          <ac:spMkLst>
            <pc:docMk/>
            <pc:sldMk cId="3695126927" sldId="299"/>
            <ac:spMk id="2" creationId="{CC0373D4-E852-3444-89CE-E49D7B5900F0}"/>
          </ac:spMkLst>
        </pc:spChg>
      </pc:sldChg>
    </pc:docChg>
  </pc:docChgLst>
  <pc:docChgLst>
    <pc:chgData name="Camiel Reijnders" userId="b6774bc5-0cd0-4a30-99b0-c8df245a53f6" providerId="ADAL" clId="{58183E85-EDE7-4598-8804-4967CC3F0792}"/>
    <pc:docChg chg="undo custSel addSld modSld sldOrd">
      <pc:chgData name="Camiel Reijnders" userId="b6774bc5-0cd0-4a30-99b0-c8df245a53f6" providerId="ADAL" clId="{58183E85-EDE7-4598-8804-4967CC3F0792}" dt="2020-07-09T20:30:05.909" v="24" actId="20577"/>
      <pc:docMkLst>
        <pc:docMk/>
      </pc:docMkLst>
      <pc:sldChg chg="modSp">
        <pc:chgData name="Camiel Reijnders" userId="b6774bc5-0cd0-4a30-99b0-c8df245a53f6" providerId="ADAL" clId="{58183E85-EDE7-4598-8804-4967CC3F0792}" dt="2020-07-09T20:30:05.909" v="24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58183E85-EDE7-4598-8804-4967CC3F0792}" dt="2020-07-09T20:30:05.909" v="24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 ord">
        <pc:chgData name="Camiel Reijnders" userId="b6774bc5-0cd0-4a30-99b0-c8df245a53f6" providerId="ADAL" clId="{58183E85-EDE7-4598-8804-4967CC3F0792}" dt="2020-07-09T20:28:13.396" v="13" actId="14100"/>
        <pc:sldMkLst>
          <pc:docMk/>
          <pc:sldMk cId="1360454498" sldId="309"/>
        </pc:sldMkLst>
        <pc:spChg chg="mod">
          <ac:chgData name="Camiel Reijnders" userId="b6774bc5-0cd0-4a30-99b0-c8df245a53f6" providerId="ADAL" clId="{58183E85-EDE7-4598-8804-4967CC3F0792}" dt="2020-07-09T20:28:13.396" v="13" actId="14100"/>
          <ac:spMkLst>
            <pc:docMk/>
            <pc:sldMk cId="1360454498" sldId="309"/>
            <ac:spMk id="2" creationId="{A6712FAC-D5FC-3A41-A4EC-7B737B43FE0B}"/>
          </ac:spMkLst>
        </pc:spChg>
      </pc:sldChg>
    </pc:docChg>
  </pc:docChgLst>
  <pc:docChgLst>
    <pc:chgData name="Aura Vernooy" userId="S::vernooy@nictiz.nl::216637d4-cffc-474f-89da-35334b0137af" providerId="AD" clId="Web-{DFFED0C8-E05D-4949-BA5A-47E04C4DB051}"/>
    <pc:docChg chg="modSld">
      <pc:chgData name="Aura Vernooy" userId="S::vernooy@nictiz.nl::216637d4-cffc-474f-89da-35334b0137af" providerId="AD" clId="Web-{DFFED0C8-E05D-4949-BA5A-47E04C4DB051}" dt="2019-08-14T13:47:22.427" v="2" actId="20577"/>
      <pc:docMkLst>
        <pc:docMk/>
      </pc:docMkLst>
      <pc:sldChg chg="modSp">
        <pc:chgData name="Aura Vernooy" userId="S::vernooy@nictiz.nl::216637d4-cffc-474f-89da-35334b0137af" providerId="AD" clId="Web-{DFFED0C8-E05D-4949-BA5A-47E04C4DB051}" dt="2019-08-14T13:47:19.693" v="0" actId="20577"/>
        <pc:sldMkLst>
          <pc:docMk/>
          <pc:sldMk cId="1188992301" sldId="265"/>
        </pc:sldMkLst>
        <pc:spChg chg="mod">
          <ac:chgData name="Aura Vernooy" userId="S::vernooy@nictiz.nl::216637d4-cffc-474f-89da-35334b0137af" providerId="AD" clId="Web-{DFFED0C8-E05D-4949-BA5A-47E04C4DB051}" dt="2019-08-14T13:47:19.693" v="0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amiel Reijnders" userId="b6774bc5-0cd0-4a30-99b0-c8df245a53f6" providerId="ADAL" clId="{AD103739-8766-4196-8DD3-11EF4F2E802C}"/>
    <pc:docChg chg="undo addSld modSld">
      <pc:chgData name="Camiel Reijnders" userId="b6774bc5-0cd0-4a30-99b0-c8df245a53f6" providerId="ADAL" clId="{AD103739-8766-4196-8DD3-11EF4F2E802C}" dt="2019-10-18T13:28:22.661" v="17" actId="20577"/>
      <pc:docMkLst>
        <pc:docMk/>
      </pc:docMkLst>
      <pc:sldChg chg="modSp">
        <pc:chgData name="Camiel Reijnders" userId="b6774bc5-0cd0-4a30-99b0-c8df245a53f6" providerId="ADAL" clId="{AD103739-8766-4196-8DD3-11EF4F2E802C}" dt="2019-10-18T09:16:33.876" v="1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AD103739-8766-4196-8DD3-11EF4F2E802C}" dt="2019-10-18T09:16:33.876" v="1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Camiel Reijnders" userId="b6774bc5-0cd0-4a30-99b0-c8df245a53f6" providerId="ADAL" clId="{AD103739-8766-4196-8DD3-11EF4F2E802C}" dt="2019-10-18T13:28:08.556" v="10" actId="20577"/>
        <pc:sldMkLst>
          <pc:docMk/>
          <pc:sldMk cId="627441733" sldId="270"/>
        </pc:sldMkLst>
        <pc:spChg chg="mod">
          <ac:chgData name="Camiel Reijnders" userId="b6774bc5-0cd0-4a30-99b0-c8df245a53f6" providerId="ADAL" clId="{AD103739-8766-4196-8DD3-11EF4F2E802C}" dt="2019-10-18T13:28:08.556" v="10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modSp">
        <pc:chgData name="Camiel Reijnders" userId="b6774bc5-0cd0-4a30-99b0-c8df245a53f6" providerId="ADAL" clId="{AD103739-8766-4196-8DD3-11EF4F2E802C}" dt="2019-10-18T13:28:22.661" v="17" actId="20577"/>
        <pc:sldMkLst>
          <pc:docMk/>
          <pc:sldMk cId="3040574675" sldId="271"/>
        </pc:sldMkLst>
        <pc:spChg chg="mod">
          <ac:chgData name="Camiel Reijnders" userId="b6774bc5-0cd0-4a30-99b0-c8df245a53f6" providerId="ADAL" clId="{AD103739-8766-4196-8DD3-11EF4F2E802C}" dt="2019-10-18T13:28:22.661" v="17" actId="20577"/>
          <ac:spMkLst>
            <pc:docMk/>
            <pc:sldMk cId="3040574675" sldId="271"/>
            <ac:spMk id="2" creationId="{A6712FAC-D5FC-3A41-A4EC-7B737B43FE0B}"/>
          </ac:spMkLst>
        </pc:spChg>
      </pc:sldChg>
      <pc:sldChg chg="modSp">
        <pc:chgData name="Camiel Reijnders" userId="b6774bc5-0cd0-4a30-99b0-c8df245a53f6" providerId="ADAL" clId="{AD103739-8766-4196-8DD3-11EF4F2E802C}" dt="2019-10-18T13:27:53.133" v="8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AD103739-8766-4196-8DD3-11EF4F2E802C}" dt="2019-10-18T13:27:53.133" v="8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">
        <pc:chgData name="Camiel Reijnders" userId="b6774bc5-0cd0-4a30-99b0-c8df245a53f6" providerId="ADAL" clId="{AD103739-8766-4196-8DD3-11EF4F2E802C}" dt="2019-10-18T13:28:17.413" v="15" actId="6549"/>
        <pc:sldMkLst>
          <pc:docMk/>
          <pc:sldMk cId="3686941157" sldId="308"/>
        </pc:sldMkLst>
        <pc:spChg chg="mod">
          <ac:chgData name="Camiel Reijnders" userId="b6774bc5-0cd0-4a30-99b0-c8df245a53f6" providerId="ADAL" clId="{AD103739-8766-4196-8DD3-11EF4F2E802C}" dt="2019-10-18T13:28:17.413" v="15" actId="6549"/>
          <ac:spMkLst>
            <pc:docMk/>
            <pc:sldMk cId="3686941157" sldId="308"/>
            <ac:spMk id="2" creationId="{A6712FAC-D5FC-3A41-A4EC-7B737B43FE0B}"/>
          </ac:spMkLst>
        </pc:spChg>
      </pc:sldChg>
    </pc:docChg>
  </pc:docChgLst>
  <pc:docChgLst>
    <pc:chgData name="Aura Vernooy" userId="216637d4-cffc-474f-89da-35334b0137af" providerId="ADAL" clId="{4F8EBB51-07F0-4B9D-B990-8F65732B814D}"/>
    <pc:docChg chg="modSld">
      <pc:chgData name="Aura Vernooy" userId="216637d4-cffc-474f-89da-35334b0137af" providerId="ADAL" clId="{4F8EBB51-07F0-4B9D-B990-8F65732B814D}" dt="2019-08-14T13:44:13.185" v="0" actId="20577"/>
      <pc:docMkLst>
        <pc:docMk/>
      </pc:docMkLst>
      <pc:sldChg chg="modSp">
        <pc:chgData name="Aura Vernooy" userId="216637d4-cffc-474f-89da-35334b0137af" providerId="ADAL" clId="{4F8EBB51-07F0-4B9D-B990-8F65732B814D}" dt="2019-08-14T13:44:13.185" v="0" actId="20577"/>
        <pc:sldMkLst>
          <pc:docMk/>
          <pc:sldMk cId="1188992301" sldId="265"/>
        </pc:sldMkLst>
        <pc:spChg chg="mod">
          <ac:chgData name="Aura Vernooy" userId="216637d4-cffc-474f-89da-35334b0137af" providerId="ADAL" clId="{4F8EBB51-07F0-4B9D-B990-8F65732B814D}" dt="2019-08-14T13:44:13.185" v="0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B42E9CF3-3ED1-1A4B-99C4-CE17C5357F96}"/>
    <pc:docChg chg="custSel delSld modSld">
      <pc:chgData name="Charlotte Schreuder" userId="ebe3dcd6-a19a-475b-9fd2-5aec667b81ea" providerId="ADAL" clId="{B42E9CF3-3ED1-1A4B-99C4-CE17C5357F96}" dt="2019-08-16T12:13:32.348" v="174" actId="207"/>
      <pc:docMkLst>
        <pc:docMk/>
      </pc:docMkLst>
      <pc:sldChg chg="modSp">
        <pc:chgData name="Charlotte Schreuder" userId="ebe3dcd6-a19a-475b-9fd2-5aec667b81ea" providerId="ADAL" clId="{B42E9CF3-3ED1-1A4B-99C4-CE17C5357F96}" dt="2019-08-08T11:39:53.980" v="32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2E9CF3-3ED1-1A4B-99C4-CE17C5357F96}" dt="2019-08-08T11:39:43.103" v="22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harlotte Schreuder" userId="ebe3dcd6-a19a-475b-9fd2-5aec667b81ea" providerId="ADAL" clId="{B42E9CF3-3ED1-1A4B-99C4-CE17C5357F96}" dt="2019-08-08T11:39:53.980" v="32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Charlotte Schreuder" userId="ebe3dcd6-a19a-475b-9fd2-5aec667b81ea" providerId="ADAL" clId="{B42E9CF3-3ED1-1A4B-99C4-CE17C5357F96}" dt="2019-08-08T11:41:26.517" v="98" actId="20577"/>
        <pc:sldMkLst>
          <pc:docMk/>
          <pc:sldMk cId="627441733" sldId="270"/>
        </pc:sldMkLst>
        <pc:spChg chg="mod">
          <ac:chgData name="Charlotte Schreuder" userId="ebe3dcd6-a19a-475b-9fd2-5aec667b81ea" providerId="ADAL" clId="{B42E9CF3-3ED1-1A4B-99C4-CE17C5357F96}" dt="2019-08-08T11:41:26.517" v="98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modSp">
        <pc:chgData name="Charlotte Schreuder" userId="ebe3dcd6-a19a-475b-9fd2-5aec667b81ea" providerId="ADAL" clId="{B42E9CF3-3ED1-1A4B-99C4-CE17C5357F96}" dt="2019-08-08T11:41:45.330" v="142" actId="20577"/>
        <pc:sldMkLst>
          <pc:docMk/>
          <pc:sldMk cId="3040574675" sldId="271"/>
        </pc:sldMkLst>
        <pc:spChg chg="mod">
          <ac:chgData name="Charlotte Schreuder" userId="ebe3dcd6-a19a-475b-9fd2-5aec667b81ea" providerId="ADAL" clId="{B42E9CF3-3ED1-1A4B-99C4-CE17C5357F96}" dt="2019-08-08T11:41:45.330" v="142" actId="20577"/>
          <ac:spMkLst>
            <pc:docMk/>
            <pc:sldMk cId="3040574675" sldId="271"/>
            <ac:spMk id="2" creationId="{A6712FAC-D5FC-3A41-A4EC-7B737B43FE0B}"/>
          </ac:spMkLst>
        </pc:spChg>
      </pc:sldChg>
      <pc:sldChg chg="modSp">
        <pc:chgData name="Charlotte Schreuder" userId="ebe3dcd6-a19a-475b-9fd2-5aec667b81ea" providerId="ADAL" clId="{B42E9CF3-3ED1-1A4B-99C4-CE17C5357F96}" dt="2019-08-08T11:40:53.904" v="66" actId="27636"/>
        <pc:sldMkLst>
          <pc:docMk/>
          <pc:sldMk cId="3695126927" sldId="299"/>
        </pc:sldMkLst>
        <pc:spChg chg="mod">
          <ac:chgData name="Charlotte Schreuder" userId="ebe3dcd6-a19a-475b-9fd2-5aec667b81ea" providerId="ADAL" clId="{B42E9CF3-3ED1-1A4B-99C4-CE17C5357F96}" dt="2019-08-08T11:40:53.904" v="66" actId="27636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Charlotte Schreuder" userId="ebe3dcd6-a19a-475b-9fd2-5aec667b81ea" providerId="ADAL" clId="{B42E9CF3-3ED1-1A4B-99C4-CE17C5357F96}" dt="2019-08-16T12:13:32.348" v="174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B42E9CF3-3ED1-1A4B-99C4-CE17C5357F96}" dt="2019-08-16T12:13:32.348" v="174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0" y="2064271"/>
            <a:ext cx="11404605" cy="2386800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  <a:latin typeface="Verdana"/>
                <a:ea typeface="Verdana"/>
              </a:rPr>
              <a:t>Raadplegen</a:t>
            </a:r>
            <a:br>
              <a:rPr lang="nl-NL" sz="5400" dirty="0"/>
            </a:br>
            <a:r>
              <a:rPr lang="nl-NL" sz="5400" dirty="0">
                <a:solidFill>
                  <a:srgbClr val="E17032"/>
                </a:solidFill>
                <a:latin typeface="Verdana"/>
                <a:ea typeface="Verdana"/>
              </a:rPr>
              <a:t>AllergieIntolerantieVertaling </a:t>
            </a:r>
            <a:endParaRPr lang="nl-NL" sz="5400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1.A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Raadplegen, verwerken en tonen AllergieIntolerantieVertaling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0" y="476774"/>
            <a:ext cx="10357052" cy="535032"/>
          </a:xfrm>
        </p:spPr>
        <p:txBody>
          <a:bodyPr/>
          <a:lstStyle/>
          <a:p>
            <a:r>
              <a:rPr lang="nl-NL" dirty="0"/>
              <a:t>Scenario 1.1 – persoon </a:t>
            </a:r>
            <a:r>
              <a:rPr lang="nl-NL" dirty="0" err="1"/>
              <a:t>XXX_Stalewska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0" y="476774"/>
            <a:ext cx="10357052" cy="535032"/>
          </a:xfrm>
        </p:spPr>
        <p:txBody>
          <a:bodyPr/>
          <a:lstStyle/>
          <a:p>
            <a:r>
              <a:rPr lang="nl-NL" dirty="0"/>
              <a:t>Scenario 1.2 – persoon </a:t>
            </a:r>
            <a:r>
              <a:rPr lang="nl-NL" dirty="0" err="1"/>
              <a:t>XXX_Smits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941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 – persoon </a:t>
            </a:r>
            <a:r>
              <a:rPr lang="nl-NL" dirty="0" err="1"/>
              <a:t>XXX_Daalen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0" y="315884"/>
            <a:ext cx="10357052" cy="695922"/>
          </a:xfrm>
        </p:spPr>
        <p:txBody>
          <a:bodyPr>
            <a:normAutofit fontScale="90000"/>
          </a:bodyPr>
          <a:lstStyle/>
          <a:p>
            <a:r>
              <a:rPr lang="nl-NL" dirty="0"/>
              <a:t>Scenario 1.4 – </a:t>
            </a:r>
            <a:r>
              <a:rPr lang="nl-NL" dirty="0">
                <a:latin typeface="Verdana"/>
                <a:ea typeface="Verdana"/>
              </a:rPr>
              <a:t>Herleidbaarheidsgegevens van</a:t>
            </a:r>
            <a:r>
              <a:rPr lang="nl-NL" dirty="0"/>
              <a:t> persoon </a:t>
            </a:r>
            <a:r>
              <a:rPr lang="nl-NL" dirty="0" err="1"/>
              <a:t>XXX_Stalewska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454498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2" ma:contentTypeDescription="Een nieuw document maken." ma:contentTypeScope="" ma:versionID="43b89d27b3770ab4f40c1cc51223c6ea">
  <xsd:schema xmlns:xsd="http://www.w3.org/2001/XMLSchema" xmlns:xs="http://www.w3.org/2001/XMLSchema" xmlns:p="http://schemas.microsoft.com/office/2006/metadata/properties" xmlns:ns2="0e90b133-1196-4484-9b86-631ee058e62e" targetNamespace="http://schemas.microsoft.com/office/2006/metadata/properties" ma:root="true" ma:fieldsID="7e57581344832f9e105d240d92ae855a" ns2:_="">
    <xsd:import namespace="0e90b133-1196-4484-9b86-631ee058e6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c9309f2a-e493-41e5-bc1f-ce1ae85ad224"/>
    <ds:schemaRef ds:uri="http://schemas.microsoft.com/office/2006/documentManagement/types"/>
    <ds:schemaRef ds:uri="http://purl.org/dc/elements/1.1/"/>
    <ds:schemaRef ds:uri="d8b013f3-f757-4442-942f-c178d59a4411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D2F0B1-34FA-4F63-875F-3BA49C0BD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41</TotalTime>
  <Words>246</Words>
  <Application>Microsoft Office PowerPoint</Application>
  <PresentationFormat>Aangepast</PresentationFormat>
  <Paragraphs>40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AllergieIntolerantieVertaling </vt:lpstr>
      <vt:lpstr>Algemene informatie vul hier je informatie aan</vt:lpstr>
      <vt:lpstr>Gebruik aanleverformat</vt:lpstr>
      <vt:lpstr>Touchstone executie</vt:lpstr>
      <vt:lpstr>Raadplegen, verwerken en tonen AllergieIntolerantieVertaling</vt:lpstr>
      <vt:lpstr>Scenario 1.1 – persoon XXX_Stalewska</vt:lpstr>
      <vt:lpstr>Scenario 1.2 – persoon XXX_Smits</vt:lpstr>
      <vt:lpstr>Scenario 1.3 – persoon XXX_Daalen</vt:lpstr>
      <vt:lpstr>Scenario 1.4 – Herleidbaarheidsgegevens van persoon XXX_Stalewska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2021-03-17T13:07:00Z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