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0"/>
  </p:notesMasterIdLst>
  <p:sldIdLst>
    <p:sldId id="265" r:id="rId6"/>
    <p:sldId id="307" r:id="rId7"/>
    <p:sldId id="264" r:id="rId8"/>
    <p:sldId id="367" r:id="rId9"/>
    <p:sldId id="299" r:id="rId10"/>
    <p:sldId id="270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261" r:id="rId19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4720"/>
  </p:normalViewPr>
  <p:slideViewPr>
    <p:cSldViewPr snapToGrid="0">
      <p:cViewPr varScale="1">
        <p:scale>
          <a:sx n="99" d="100"/>
          <a:sy n="99" d="100"/>
        </p:scale>
        <p:origin x="330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jke van Geijn-den Boogert" userId="8e6d5fbf-9344-4a02-9b90-2556402f6c6e" providerId="ADAL" clId="{B8553507-C9B5-4A9C-8A93-8D080F2395BB}"/>
    <pc:docChg chg="modSld">
      <pc:chgData name="Marijke van Geijn-den Boogert" userId="8e6d5fbf-9344-4a02-9b90-2556402f6c6e" providerId="ADAL" clId="{B8553507-C9B5-4A9C-8A93-8D080F2395BB}" dt="2020-04-21T13:15:44.802" v="44" actId="1076"/>
      <pc:docMkLst>
        <pc:docMk/>
      </pc:docMkLst>
      <pc:sldChg chg="modSp">
        <pc:chgData name="Marijke van Geijn-den Boogert" userId="8e6d5fbf-9344-4a02-9b90-2556402f6c6e" providerId="ADAL" clId="{B8553507-C9B5-4A9C-8A93-8D080F2395BB}" dt="2020-04-21T13:15:44.802" v="44" actId="1076"/>
        <pc:sldMkLst>
          <pc:docMk/>
          <pc:sldMk cId="1188992301" sldId="265"/>
        </pc:sldMkLst>
        <pc:spChg chg="mod">
          <ac:chgData name="Marijke van Geijn-den Boogert" userId="8e6d5fbf-9344-4a02-9b90-2556402f6c6e" providerId="ADAL" clId="{B8553507-C9B5-4A9C-8A93-8D080F2395BB}" dt="2020-04-21T13:15:44.802" v="44" actId="1076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08T16:49:21.490" v="57" actId="2057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DC60A16E-13FC-4445-AE46-F4F17D9DF7B1}"/>
    <pc:docChg chg="delSld modSld">
      <pc:chgData name="Charlotte Schreuder" userId="ebe3dcd6-a19a-475b-9fd2-5aec667b81ea" providerId="ADAL" clId="{DC60A16E-13FC-4445-AE46-F4F17D9DF7B1}" dt="2019-08-16T12:18:53.702" v="29" actId="207"/>
      <pc:docMkLst>
        <pc:docMk/>
      </pc:docMkLst>
      <pc:sldChg chg="modSp">
        <pc:chgData name="Charlotte Schreuder" userId="ebe3dcd6-a19a-475b-9fd2-5aec667b81ea" providerId="ADAL" clId="{DC60A16E-13FC-4445-AE46-F4F17D9DF7B1}" dt="2019-08-08T17:01:51.283" v="1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DC60A16E-13FC-4445-AE46-F4F17D9DF7B1}" dt="2019-08-08T17:01:51.283" v="17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DC60A16E-13FC-4445-AE46-F4F17D9DF7B1}" dt="2019-08-16T12:18:53.702" v="29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DC60A16E-13FC-4445-AE46-F4F17D9DF7B1}" dt="2019-08-16T12:18:53.702" v="29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A3E34B8C-5F99-6D46-8F99-C064A684A7C6}"/>
    <pc:docChg chg="delSld modSld">
      <pc:chgData name="Charlotte Schreuder" userId="ebe3dcd6-a19a-475b-9fd2-5aec667b81ea" providerId="ADAL" clId="{A3E34B8C-5F99-6D46-8F99-C064A684A7C6}" dt="2019-08-08T16:53:29.455" v="30" actId="2696"/>
      <pc:docMkLst>
        <pc:docMk/>
      </pc:docMkLst>
      <pc:sldChg chg="modSp">
        <pc:chgData name="Charlotte Schreuder" userId="ebe3dcd6-a19a-475b-9fd2-5aec667b81ea" providerId="ADAL" clId="{A3E34B8C-5F99-6D46-8F99-C064A684A7C6}" dt="2019-08-08T16:50:54.051" v="2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A3E34B8C-5F99-6D46-8F99-C064A684A7C6}" dt="2019-08-08T16:50:54.051" v="27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682" y="1657285"/>
            <a:ext cx="10819474" cy="1946590"/>
          </a:xfrm>
        </p:spPr>
        <p:txBody>
          <a:bodyPr>
            <a:normAutofit fontScale="90000"/>
          </a:bodyPr>
          <a:lstStyle/>
          <a:p>
            <a:r>
              <a:rPr lang="nl-NL" sz="5400" dirty="0" err="1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Medicatieoverzicht BEPERKT</a:t>
            </a:r>
            <a:br>
              <a:rPr lang="nl-NL" sz="5400" dirty="0">
                <a:solidFill>
                  <a:srgbClr val="E17032"/>
                </a:solidFill>
              </a:rPr>
            </a:br>
            <a:br>
              <a:rPr lang="nl-NL" sz="2000" dirty="0">
                <a:solidFill>
                  <a:srgbClr val="E17032"/>
                </a:solidFill>
              </a:rPr>
            </a:br>
            <a:r>
              <a:rPr lang="nl-NL" sz="3100" dirty="0">
                <a:solidFill>
                  <a:srgbClr val="E17032"/>
                </a:solidFill>
              </a:rPr>
              <a:t>(alleen voor VIPP GGZ module B2.3)</a:t>
            </a:r>
            <a:endParaRPr lang="nl-NL" sz="31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Scenarioset</a:t>
            </a:r>
            <a:r>
              <a:rPr lang="nl-NL" dirty="0"/>
              <a:t> 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418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Eigen medicatieafspraken (onderbreken en gebruiksduur)</a:t>
            </a:r>
          </a:p>
        </p:txBody>
      </p:sp>
    </p:spTree>
    <p:extLst>
      <p:ext uri="{BB962C8B-B14F-4D97-AF65-F5344CB8AC3E}">
        <p14:creationId xmlns:p14="http://schemas.microsoft.com/office/powerpoint/2010/main" val="4237542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3.0a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74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3.1a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8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Medicatieoverzicht versus medicatiegegevens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Scenarioset</a:t>
            </a:r>
            <a:r>
              <a:rPr lang="nl-NL" dirty="0"/>
              <a:t> 0 (indien van toepassing)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Medicatieoverzicht zonder medicatie</a:t>
            </a:r>
          </a:p>
        </p:txBody>
      </p:sp>
    </p:spTree>
    <p:extLst>
      <p:ext uri="{BB962C8B-B14F-4D97-AF65-F5344CB8AC3E}">
        <p14:creationId xmlns:p14="http://schemas.microsoft.com/office/powerpoint/2010/main" val="321596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Scenarioset</a:t>
            </a:r>
            <a:r>
              <a:rPr lang="nl-NL" dirty="0"/>
              <a:t> 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176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Eigen medicatieafspraken</a:t>
            </a:r>
          </a:p>
        </p:txBody>
      </p:sp>
    </p:spTree>
    <p:extLst>
      <p:ext uri="{BB962C8B-B14F-4D97-AF65-F5344CB8AC3E}">
        <p14:creationId xmlns:p14="http://schemas.microsoft.com/office/powerpoint/2010/main" val="4039606045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3D7461-9AAD-4182-8EFD-DC926CA2B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894454b1-9258-4102-a48c-c339664a305b"/>
    <ds:schemaRef ds:uri="http://schemas.microsoft.com/office/2006/documentManagement/types"/>
    <ds:schemaRef ds:uri="http://schemas.openxmlformats.org/package/2006/metadata/core-properties"/>
    <ds:schemaRef ds:uri="57a454f0-5ff0-4018-a0a2-a3194bf03426"/>
    <ds:schemaRef ds:uri="http://www.w3.org/XML/1998/namespace"/>
    <ds:schemaRef ds:uri="bf8e51ed-0b39-4e47-9ddc-8b8b46bfd716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36</TotalTime>
  <Words>253</Words>
  <Application>Microsoft Office PowerPoint</Application>
  <PresentationFormat>Aangepast</PresentationFormat>
  <Paragraphs>44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Medicatieoverzicht BEPERKT  (alleen voor VIPP GGZ module B2.3)</vt:lpstr>
      <vt:lpstr>Algemene informatie vul hier je informatie aan</vt:lpstr>
      <vt:lpstr>Gebruik aanleverformat</vt:lpstr>
      <vt:lpstr>Touchstone executie</vt:lpstr>
      <vt:lpstr>Medicatieoverzicht versus medicatiegegevens</vt:lpstr>
      <vt:lpstr>Scenarioset 0 (indien van toepassing)</vt:lpstr>
      <vt:lpstr>Medicatieoverzicht zonder medicatie</vt:lpstr>
      <vt:lpstr>Scenarioset 1</vt:lpstr>
      <vt:lpstr>Eigen medicatieafspraken</vt:lpstr>
      <vt:lpstr>Scenarioset 2</vt:lpstr>
      <vt:lpstr>Eigen medicatieafspraken (onderbreken en gebruiksduur)</vt:lpstr>
      <vt:lpstr>Scenario 3.0a (optioneel)</vt:lpstr>
      <vt:lpstr>Scenario 3.1a (optioneel)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4</cp:revision>
  <dcterms:created xsi:type="dcterms:W3CDTF">2019-08-02T18:27:37Z</dcterms:created>
  <dcterms:modified xsi:type="dcterms:W3CDTF">2021-03-17T13:26:12Z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