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6"/>
  </p:notesMasterIdLst>
  <p:sldIdLst>
    <p:sldId id="265" r:id="rId6"/>
    <p:sldId id="307" r:id="rId7"/>
    <p:sldId id="264" r:id="rId8"/>
    <p:sldId id="318" r:id="rId9"/>
    <p:sldId id="312" r:id="rId10"/>
    <p:sldId id="313" r:id="rId11"/>
    <p:sldId id="314" r:id="rId12"/>
    <p:sldId id="315" r:id="rId13"/>
    <p:sldId id="317" r:id="rId14"/>
    <p:sldId id="261" r:id="rId15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3BE29B-D46C-4F7E-B8EE-FCF71DDBAD37}" v="1" dt="2020-11-13T13:28:16.2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4720"/>
  </p:normalViewPr>
  <p:slideViewPr>
    <p:cSldViewPr snapToGrid="0">
      <p:cViewPr varScale="1">
        <p:scale>
          <a:sx n="103" d="100"/>
          <a:sy n="103" d="100"/>
        </p:scale>
        <p:origin x="150" y="16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udy Hagg" userId="S::hagg@nictiz.nl::d7c4f057-ab7a-499b-9373-39a51fe840f7" providerId="AD" clId="Web-{A56E2883-8F0D-7F41-7A60-B6DB3D3ADAA7}"/>
    <pc:docChg chg="delSld modSld">
      <pc:chgData name="Trudy Hagg" userId="S::hagg@nictiz.nl::d7c4f057-ab7a-499b-9373-39a51fe840f7" providerId="AD" clId="Web-{A56E2883-8F0D-7F41-7A60-B6DB3D3ADAA7}" dt="2020-07-22T01:39:22.896" v="33"/>
      <pc:docMkLst>
        <pc:docMk/>
      </pc:docMkLst>
      <pc:sldChg chg="modSp">
        <pc:chgData name="Trudy Hagg" userId="S::hagg@nictiz.nl::d7c4f057-ab7a-499b-9373-39a51fe840f7" providerId="AD" clId="Web-{A56E2883-8F0D-7F41-7A60-B6DB3D3ADAA7}" dt="2020-07-22T01:39:07.692" v="21" actId="20577"/>
        <pc:sldMkLst>
          <pc:docMk/>
          <pc:sldMk cId="1188992301" sldId="265"/>
        </pc:sldMkLst>
        <pc:spChg chg="mod">
          <ac:chgData name="Trudy Hagg" userId="S::hagg@nictiz.nl::d7c4f057-ab7a-499b-9373-39a51fe840f7" providerId="AD" clId="Web-{A56E2883-8F0D-7F41-7A60-B6DB3D3ADAA7}" dt="2020-07-22T01:38:50.724" v="2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Trudy Hagg" userId="S::hagg@nictiz.nl::d7c4f057-ab7a-499b-9373-39a51fe840f7" providerId="AD" clId="Web-{A56E2883-8F0D-7F41-7A60-B6DB3D3ADAA7}" dt="2020-07-22T01:39:07.692" v="21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del">
        <pc:chgData name="Trudy Hagg" userId="S::hagg@nictiz.nl::d7c4f057-ab7a-499b-9373-39a51fe840f7" providerId="AD" clId="Web-{A56E2883-8F0D-7F41-7A60-B6DB3D3ADAA7}" dt="2020-07-22T01:39:22.896" v="32"/>
        <pc:sldMkLst>
          <pc:docMk/>
          <pc:sldMk cId="627441733" sldId="270"/>
        </pc:sldMkLst>
      </pc:sldChg>
      <pc:sldChg chg="del">
        <pc:chgData name="Trudy Hagg" userId="S::hagg@nictiz.nl::d7c4f057-ab7a-499b-9373-39a51fe840f7" providerId="AD" clId="Web-{A56E2883-8F0D-7F41-7A60-B6DB3D3ADAA7}" dt="2020-07-22T01:39:22.896" v="33"/>
        <pc:sldMkLst>
          <pc:docMk/>
          <pc:sldMk cId="3695126927" sldId="299"/>
        </pc:sldMkLst>
      </pc:sldChg>
      <pc:sldChg chg="modSp">
        <pc:chgData name="Trudy Hagg" userId="S::hagg@nictiz.nl::d7c4f057-ab7a-499b-9373-39a51fe840f7" providerId="AD" clId="Web-{A56E2883-8F0D-7F41-7A60-B6DB3D3ADAA7}" dt="2020-07-22T01:39:18.427" v="25" actId="20577"/>
        <pc:sldMkLst>
          <pc:docMk/>
          <pc:sldMk cId="3689317147" sldId="306"/>
        </pc:sldMkLst>
        <pc:spChg chg="mod">
          <ac:chgData name="Trudy Hagg" userId="S::hagg@nictiz.nl::d7c4f057-ab7a-499b-9373-39a51fe840f7" providerId="AD" clId="Web-{A56E2883-8F0D-7F41-7A60-B6DB3D3ADAA7}" dt="2020-07-22T01:39:18.427" v="25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del">
        <pc:chgData name="Trudy Hagg" userId="S::hagg@nictiz.nl::d7c4f057-ab7a-499b-9373-39a51fe840f7" providerId="AD" clId="Web-{A56E2883-8F0D-7F41-7A60-B6DB3D3ADAA7}" dt="2020-07-22T01:39:22.896" v="31"/>
        <pc:sldMkLst>
          <pc:docMk/>
          <pc:sldMk cId="1513761337" sldId="308"/>
        </pc:sldMkLst>
      </pc:sldChg>
      <pc:sldChg chg="del">
        <pc:chgData name="Trudy Hagg" userId="S::hagg@nictiz.nl::d7c4f057-ab7a-499b-9373-39a51fe840f7" providerId="AD" clId="Web-{A56E2883-8F0D-7F41-7A60-B6DB3D3ADAA7}" dt="2020-07-22T01:39:22.880" v="30"/>
        <pc:sldMkLst>
          <pc:docMk/>
          <pc:sldMk cId="3164479557" sldId="309"/>
        </pc:sldMkLst>
      </pc:sldChg>
      <pc:sldChg chg="del">
        <pc:chgData name="Trudy Hagg" userId="S::hagg@nictiz.nl::d7c4f057-ab7a-499b-9373-39a51fe840f7" providerId="AD" clId="Web-{A56E2883-8F0D-7F41-7A60-B6DB3D3ADAA7}" dt="2020-07-22T01:39:22.880" v="29"/>
        <pc:sldMkLst>
          <pc:docMk/>
          <pc:sldMk cId="3119514886" sldId="310"/>
        </pc:sldMkLst>
      </pc:sldChg>
      <pc:sldChg chg="del">
        <pc:chgData name="Trudy Hagg" userId="S::hagg@nictiz.nl::d7c4f057-ab7a-499b-9373-39a51fe840f7" providerId="AD" clId="Web-{A56E2883-8F0D-7F41-7A60-B6DB3D3ADAA7}" dt="2020-07-22T01:39:22.880" v="28"/>
        <pc:sldMkLst>
          <pc:docMk/>
          <pc:sldMk cId="3566543020" sldId="311"/>
        </pc:sldMkLst>
      </pc:sldChg>
      <pc:sldChg chg="del">
        <pc:chgData name="Trudy Hagg" userId="S::hagg@nictiz.nl::d7c4f057-ab7a-499b-9373-39a51fe840f7" providerId="AD" clId="Web-{A56E2883-8F0D-7F41-7A60-B6DB3D3ADAA7}" dt="2020-07-22T01:39:22.880" v="27"/>
        <pc:sldMkLst>
          <pc:docMk/>
          <pc:sldMk cId="1305838169" sldId="316"/>
        </pc:sldMkLst>
      </pc:sldChg>
    </pc:docChg>
  </pc:docChgLst>
  <pc:docChgLst>
    <pc:chgData name="Camiel Reijnders" userId="b6774bc5-0cd0-4a30-99b0-c8df245a53f6" providerId="ADAL" clId="{AA17912A-1D84-4B1D-BEBB-A0ABB44C833A}"/>
    <pc:docChg chg="modSld">
      <pc:chgData name="Camiel Reijnders" userId="b6774bc5-0cd0-4a30-99b0-c8df245a53f6" providerId="ADAL" clId="{AA17912A-1D84-4B1D-BEBB-A0ABB44C833A}" dt="2020-07-30T12:25:46.010" v="7" actId="20577"/>
      <pc:docMkLst>
        <pc:docMk/>
      </pc:docMkLst>
      <pc:sldChg chg="modSp">
        <pc:chgData name="Camiel Reijnders" userId="b6774bc5-0cd0-4a30-99b0-c8df245a53f6" providerId="ADAL" clId="{AA17912A-1D84-4B1D-BEBB-A0ABB44C833A}" dt="2020-07-30T12:25:46.010" v="7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AA17912A-1D84-4B1D-BEBB-A0ABB44C833A}" dt="2020-07-30T12:25:46.010" v="7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Jeanique Ngadimin" userId="eddb8bb3-039d-4a4d-a86a-878cad56145f" providerId="ADAL" clId="{CC3BE29B-D46C-4F7E-B8EE-FCF71DDBAD37}"/>
    <pc:docChg chg="modSld">
      <pc:chgData name="Jeanique Ngadimin" userId="eddb8bb3-039d-4a4d-a86a-878cad56145f" providerId="ADAL" clId="{CC3BE29B-D46C-4F7E-B8EE-FCF71DDBAD37}" dt="2020-11-13T13:28:16.203" v="0"/>
      <pc:docMkLst>
        <pc:docMk/>
      </pc:docMkLst>
      <pc:sldChg chg="modSp">
        <pc:chgData name="Jeanique Ngadimin" userId="eddb8bb3-039d-4a4d-a86a-878cad56145f" providerId="ADAL" clId="{CC3BE29B-D46C-4F7E-B8EE-FCF71DDBAD37}" dt="2020-11-13T13:28:16.203" v="0"/>
        <pc:sldMkLst>
          <pc:docMk/>
          <pc:sldMk cId="743313468" sldId="307"/>
        </pc:sldMkLst>
        <pc:spChg chg="mod">
          <ac:chgData name="Jeanique Ngadimin" userId="eddb8bb3-039d-4a4d-a86a-878cad56145f" providerId="ADAL" clId="{CC3BE29B-D46C-4F7E-B8EE-FCF71DDBAD37}" dt="2020-11-13T13:28:16.203" v="0"/>
          <ac:spMkLst>
            <pc:docMk/>
            <pc:sldMk cId="743313468" sldId="307"/>
            <ac:spMk id="3" creationId="{77CBB6BB-2478-5742-917D-36C77AA251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19-3-2021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533181" cy="2386800"/>
          </a:xfrm>
        </p:spPr>
        <p:txBody>
          <a:bodyPr>
            <a:normAutofit/>
          </a:bodyPr>
          <a:lstStyle/>
          <a:p>
            <a:r>
              <a:rPr lang="nl-NL" sz="4200" dirty="0">
                <a:solidFill>
                  <a:srgbClr val="E17032"/>
                </a:solidFill>
                <a:latin typeface="Verdana"/>
                <a:ea typeface="Verdana"/>
              </a:rPr>
              <a:t>Ontvangen Z</a:t>
            </a:r>
            <a:r>
              <a:rPr lang="nl-NL" sz="5400" dirty="0">
                <a:solidFill>
                  <a:srgbClr val="E17032"/>
                </a:solidFill>
                <a:latin typeface="Verdana"/>
                <a:ea typeface="Verdana"/>
              </a:rPr>
              <a:t>elfmetingen </a:t>
            </a:r>
            <a:endParaRPr lang="nl-NL" sz="5400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2.0 </a:t>
            </a:r>
          </a:p>
          <a:p>
            <a:r>
              <a:rPr lang="nl-NL">
                <a:solidFill>
                  <a:srgbClr val="E17032"/>
                </a:solidFill>
              </a:rPr>
              <a:t>Publicatie	</a:t>
            </a:r>
            <a:r>
              <a:rPr lang="nl-NL" dirty="0">
                <a:solidFill>
                  <a:srgbClr val="E17032"/>
                </a:solidFill>
              </a:rPr>
              <a:t>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pPr fontAlgn="t"/>
            <a:r>
              <a:rPr lang="nl-NL" sz="1800" dirty="0"/>
              <a:t>Naam leverancier:</a:t>
            </a:r>
            <a:br>
              <a:rPr lang="nl-NL" sz="1800" b="0" dirty="0"/>
            </a:br>
            <a:r>
              <a:rPr lang="nl-NL" sz="1800" dirty="0"/>
              <a:t>Leveranciersnummer: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DVZA applicatie:</a:t>
            </a:r>
            <a:endParaRPr lang="nl-NL" sz="1800" b="0" dirty="0"/>
          </a:p>
          <a:p>
            <a:pPr fontAlgn="t"/>
            <a:r>
              <a:rPr lang="nl-NL" sz="1800" dirty="0"/>
              <a:t>Versienummer applicatie: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bronsystemen incl. versie: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Start kwalificatieslot:</a:t>
            </a:r>
            <a:endParaRPr lang="nl-NL" sz="1800" b="0" dirty="0"/>
          </a:p>
          <a:p>
            <a:pPr fontAlgn="t"/>
            <a:r>
              <a:rPr lang="nl-NL" sz="1800" dirty="0"/>
              <a:t>Datum aanleverformat:</a:t>
            </a: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Ontvangen van zelfmetingen vitale functies</a:t>
            </a:r>
          </a:p>
        </p:txBody>
      </p:sp>
    </p:spTree>
    <p:extLst>
      <p:ext uri="{BB962C8B-B14F-4D97-AF65-F5344CB8AC3E}">
        <p14:creationId xmlns:p14="http://schemas.microsoft.com/office/powerpoint/2010/main" val="161489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 – Meetwaarden van Marieke </a:t>
            </a:r>
            <a:r>
              <a:rPr lang="nl-NL" dirty="0" err="1"/>
              <a:t>XXX_Bergzoon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754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2.2 – Meetwaarden van Marieke </a:t>
            </a:r>
            <a:r>
              <a:rPr lang="nl-NL" dirty="0" err="1"/>
              <a:t>XXX_Bergzoon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215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2.3 – Meetwaarden van Marieke </a:t>
            </a:r>
            <a:r>
              <a:rPr lang="nl-NL" dirty="0" err="1"/>
              <a:t>XXX_Bergzoon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826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1" y="326571"/>
            <a:ext cx="10357052" cy="676358"/>
          </a:xfrm>
        </p:spPr>
        <p:txBody>
          <a:bodyPr>
            <a:normAutofit fontScale="90000"/>
          </a:bodyPr>
          <a:lstStyle/>
          <a:p>
            <a:r>
              <a:rPr lang="nl-NL"/>
              <a:t>Scenario 2.4 </a:t>
            </a:r>
            <a:r>
              <a:rPr lang="nl-NL" dirty="0"/>
              <a:t>– Herleidbaarheidsgegevens van Marieke </a:t>
            </a:r>
            <a:r>
              <a:rPr lang="nl-NL" dirty="0" err="1"/>
              <a:t>XXX_Bergzoon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655668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877474-D377-4C6D-9194-F0A7CB78AB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  <ds:schemaRef ds:uri="c9309f2a-e493-41e5-bc1f-ce1ae85ad2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17</TotalTime>
  <Words>247</Words>
  <Application>Microsoft Office PowerPoint</Application>
  <PresentationFormat>Aangepast</PresentationFormat>
  <Paragraphs>36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Calibri</vt:lpstr>
      <vt:lpstr>Verdana</vt:lpstr>
      <vt:lpstr>Nictiz16x9_NL</vt:lpstr>
      <vt:lpstr>Nictiz16x9_NL_corporate</vt:lpstr>
      <vt:lpstr>Ontvangen Zelfmetingen </vt:lpstr>
      <vt:lpstr>Algemene informatie vul hier je informatie aan</vt:lpstr>
      <vt:lpstr>Gebruik aanleverformat</vt:lpstr>
      <vt:lpstr>Touchstone executie</vt:lpstr>
      <vt:lpstr>Ontvangen van zelfmetingen vitale functies</vt:lpstr>
      <vt:lpstr>Scenario 2.1 – Meetwaarden van Marieke XXX_Bergzoon</vt:lpstr>
      <vt:lpstr>Scenario 2.2 – Meetwaarden van Marieke XXX_Bergzoon</vt:lpstr>
      <vt:lpstr>Scenario 2.3 – Meetwaarden van Marieke XXX_Bergzoon</vt:lpstr>
      <vt:lpstr>Scenario 2.4 – Herleidbaarheidsgegevens van Marieke XXX_Bergzoon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Michael Verbeek</cp:lastModifiedBy>
  <cp:revision>14</cp:revision>
  <dcterms:created xsi:type="dcterms:W3CDTF">2019-08-02T18:27:37Z</dcterms:created>
  <dcterms:modified xsi:type="dcterms:W3CDTF">2021-03-19T06:02:44Z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