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8"/>
  </p:notesMasterIdLst>
  <p:sldIdLst>
    <p:sldId id="265" r:id="rId6"/>
    <p:sldId id="307" r:id="rId7"/>
    <p:sldId id="264" r:id="rId8"/>
    <p:sldId id="331" r:id="rId9"/>
    <p:sldId id="299" r:id="rId10"/>
    <p:sldId id="270" r:id="rId11"/>
    <p:sldId id="314" r:id="rId12"/>
    <p:sldId id="315" r:id="rId13"/>
    <p:sldId id="316" r:id="rId14"/>
    <p:sldId id="317" r:id="rId15"/>
    <p:sldId id="320" r:id="rId16"/>
    <p:sldId id="321" r:id="rId17"/>
    <p:sldId id="322" r:id="rId18"/>
    <p:sldId id="323" r:id="rId19"/>
    <p:sldId id="324" r:id="rId20"/>
    <p:sldId id="330" r:id="rId21"/>
    <p:sldId id="329" r:id="rId22"/>
    <p:sldId id="328" r:id="rId23"/>
    <p:sldId id="327" r:id="rId24"/>
    <p:sldId id="326" r:id="rId25"/>
    <p:sldId id="325" r:id="rId26"/>
    <p:sldId id="261" r:id="rId27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731849-0573-0944-839B-E1957932DB40}" v="1" dt="2019-08-16T12:19:06.222"/>
    <p1510:client id="{A345DDA0-0CAA-CF8A-2576-9975A141FBAD}" v="101" dt="2019-10-03T13:54:29.4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1" autoAdjust="0"/>
    <p:restoredTop sz="94720"/>
  </p:normalViewPr>
  <p:slideViewPr>
    <p:cSldViewPr snapToGrid="0">
      <p:cViewPr varScale="1">
        <p:scale>
          <a:sx n="99" d="100"/>
          <a:sy n="99" d="100"/>
        </p:scale>
        <p:origin x="174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ke van Geijn-den Boogert" userId="S::geijn@nictiz.nl::8e6d5fbf-9344-4a02-9b90-2556402f6c6e" providerId="AD" clId="Web-{A345DDA0-0CAA-CF8A-2576-9975A141FBAD}"/>
    <pc:docChg chg="addSld delSld modSld">
      <pc:chgData name="Marijke van Geijn-den Boogert" userId="S::geijn@nictiz.nl::8e6d5fbf-9344-4a02-9b90-2556402f6c6e" providerId="AD" clId="Web-{A345DDA0-0CAA-CF8A-2576-9975A141FBAD}" dt="2019-10-03T13:54:27.865" v="91" actId="20577"/>
      <pc:docMkLst>
        <pc:docMk/>
      </pc:docMkLst>
      <pc:sldChg chg="del">
        <pc:chgData name="Marijke van Geijn-den Boogert" userId="S::geijn@nictiz.nl::8e6d5fbf-9344-4a02-9b90-2556402f6c6e" providerId="AD" clId="Web-{A345DDA0-0CAA-CF8A-2576-9975A141FBAD}" dt="2019-10-03T13:50:52.724" v="1"/>
        <pc:sldMkLst>
          <pc:docMk/>
          <pc:sldMk cId="3689317147" sldId="306"/>
        </pc:sldMkLst>
      </pc:sldChg>
      <pc:sldChg chg="modSp">
        <pc:chgData name="Marijke van Geijn-den Boogert" userId="S::geijn@nictiz.nl::8e6d5fbf-9344-4a02-9b90-2556402f6c6e" providerId="AD" clId="Web-{A345DDA0-0CAA-CF8A-2576-9975A141FBAD}" dt="2019-10-03T13:52:40.349" v="8" actId="20577"/>
        <pc:sldMkLst>
          <pc:docMk/>
          <pc:sldMk cId="3293716172" sldId="314"/>
        </pc:sldMkLst>
        <pc:spChg chg="mod">
          <ac:chgData name="Marijke van Geijn-den Boogert" userId="S::geijn@nictiz.nl::8e6d5fbf-9344-4a02-9b90-2556402f6c6e" providerId="AD" clId="Web-{A345DDA0-0CAA-CF8A-2576-9975A141FBAD}" dt="2019-10-03T13:52:40.349" v="8" actId="20577"/>
          <ac:spMkLst>
            <pc:docMk/>
            <pc:sldMk cId="3293716172" sldId="314"/>
            <ac:spMk id="2" creationId="{A6712FAC-D5FC-3A41-A4EC-7B737B43FE0B}"/>
          </ac:spMkLst>
        </pc:spChg>
      </pc:sldChg>
      <pc:sldChg chg="modSp">
        <pc:chgData name="Marijke van Geijn-den Boogert" userId="S::geijn@nictiz.nl::8e6d5fbf-9344-4a02-9b90-2556402f6c6e" providerId="AD" clId="Web-{A345DDA0-0CAA-CF8A-2576-9975A141FBAD}" dt="2019-10-03T13:52:45.787" v="11" actId="20577"/>
        <pc:sldMkLst>
          <pc:docMk/>
          <pc:sldMk cId="3497817384" sldId="315"/>
        </pc:sldMkLst>
        <pc:spChg chg="mod">
          <ac:chgData name="Marijke van Geijn-den Boogert" userId="S::geijn@nictiz.nl::8e6d5fbf-9344-4a02-9b90-2556402f6c6e" providerId="AD" clId="Web-{A345DDA0-0CAA-CF8A-2576-9975A141FBAD}" dt="2019-10-03T13:52:45.787" v="11" actId="20577"/>
          <ac:spMkLst>
            <pc:docMk/>
            <pc:sldMk cId="3497817384" sldId="315"/>
            <ac:spMk id="2" creationId="{A6712FAC-D5FC-3A41-A4EC-7B737B43FE0B}"/>
          </ac:spMkLst>
        </pc:spChg>
      </pc:sldChg>
      <pc:sldChg chg="modSp">
        <pc:chgData name="Marijke van Geijn-den Boogert" userId="S::geijn@nictiz.nl::8e6d5fbf-9344-4a02-9b90-2556402f6c6e" providerId="AD" clId="Web-{A345DDA0-0CAA-CF8A-2576-9975A141FBAD}" dt="2019-10-03T13:52:48.818" v="18" actId="20577"/>
        <pc:sldMkLst>
          <pc:docMk/>
          <pc:sldMk cId="2204621192" sldId="316"/>
        </pc:sldMkLst>
        <pc:spChg chg="mod">
          <ac:chgData name="Marijke van Geijn-den Boogert" userId="S::geijn@nictiz.nl::8e6d5fbf-9344-4a02-9b90-2556402f6c6e" providerId="AD" clId="Web-{A345DDA0-0CAA-CF8A-2576-9975A141FBAD}" dt="2019-10-03T13:52:48.818" v="18" actId="20577"/>
          <ac:spMkLst>
            <pc:docMk/>
            <pc:sldMk cId="2204621192" sldId="316"/>
            <ac:spMk id="2" creationId="{A6712FAC-D5FC-3A41-A4EC-7B737B43FE0B}"/>
          </ac:spMkLst>
        </pc:spChg>
      </pc:sldChg>
      <pc:sldChg chg="modSp">
        <pc:chgData name="Marijke van Geijn-den Boogert" userId="S::geijn@nictiz.nl::8e6d5fbf-9344-4a02-9b90-2556402f6c6e" providerId="AD" clId="Web-{A345DDA0-0CAA-CF8A-2576-9975A141FBAD}" dt="2019-10-03T13:52:56.271" v="21" actId="20577"/>
        <pc:sldMkLst>
          <pc:docMk/>
          <pc:sldMk cId="110238970" sldId="317"/>
        </pc:sldMkLst>
        <pc:spChg chg="mod">
          <ac:chgData name="Marijke van Geijn-den Boogert" userId="S::geijn@nictiz.nl::8e6d5fbf-9344-4a02-9b90-2556402f6c6e" providerId="AD" clId="Web-{A345DDA0-0CAA-CF8A-2576-9975A141FBAD}" dt="2019-10-03T13:52:56.271" v="21" actId="20577"/>
          <ac:spMkLst>
            <pc:docMk/>
            <pc:sldMk cId="110238970" sldId="317"/>
            <ac:spMk id="2" creationId="{A6712FAC-D5FC-3A41-A4EC-7B737B43FE0B}"/>
          </ac:spMkLst>
        </pc:spChg>
      </pc:sldChg>
      <pc:sldChg chg="add">
        <pc:chgData name="Marijke van Geijn-den Boogert" userId="S::geijn@nictiz.nl::8e6d5fbf-9344-4a02-9b90-2556402f6c6e" providerId="AD" clId="Web-{A345DDA0-0CAA-CF8A-2576-9975A141FBAD}" dt="2019-10-03T13:50:46.443" v="0"/>
        <pc:sldMkLst>
          <pc:docMk/>
          <pc:sldMk cId="3333979848" sldId="318"/>
        </pc:sldMkLst>
      </pc:sldChg>
      <pc:sldChg chg="add">
        <pc:chgData name="Marijke van Geijn-den Boogert" userId="S::geijn@nictiz.nl::8e6d5fbf-9344-4a02-9b90-2556402f6c6e" providerId="AD" clId="Web-{A345DDA0-0CAA-CF8A-2576-9975A141FBAD}" dt="2019-10-03T13:51:41.302" v="2"/>
        <pc:sldMkLst>
          <pc:docMk/>
          <pc:sldMk cId="4188993570" sldId="319"/>
        </pc:sldMkLst>
      </pc:sldChg>
      <pc:sldChg chg="modSp add replId">
        <pc:chgData name="Marijke van Geijn-den Boogert" userId="S::geijn@nictiz.nl::8e6d5fbf-9344-4a02-9b90-2556402f6c6e" providerId="AD" clId="Web-{A345DDA0-0CAA-CF8A-2576-9975A141FBAD}" dt="2019-10-03T13:52:59.209" v="28" actId="20577"/>
        <pc:sldMkLst>
          <pc:docMk/>
          <pc:sldMk cId="2250273328" sldId="320"/>
        </pc:sldMkLst>
        <pc:spChg chg="mod">
          <ac:chgData name="Marijke van Geijn-den Boogert" userId="S::geijn@nictiz.nl::8e6d5fbf-9344-4a02-9b90-2556402f6c6e" providerId="AD" clId="Web-{A345DDA0-0CAA-CF8A-2576-9975A141FBAD}" dt="2019-10-03T13:52:59.209" v="28" actId="20577"/>
          <ac:spMkLst>
            <pc:docMk/>
            <pc:sldMk cId="2250273328" sldId="320"/>
            <ac:spMk id="2" creationId="{A6712FAC-D5FC-3A41-A4EC-7B737B43FE0B}"/>
          </ac:spMkLst>
        </pc:spChg>
      </pc:sldChg>
      <pc:sldChg chg="modSp add replId">
        <pc:chgData name="Marijke van Geijn-den Boogert" userId="S::geijn@nictiz.nl::8e6d5fbf-9344-4a02-9b90-2556402f6c6e" providerId="AD" clId="Web-{A345DDA0-0CAA-CF8A-2576-9975A141FBAD}" dt="2019-10-03T13:53:03.615" v="35" actId="20577"/>
        <pc:sldMkLst>
          <pc:docMk/>
          <pc:sldMk cId="1775156356" sldId="321"/>
        </pc:sldMkLst>
        <pc:spChg chg="mod">
          <ac:chgData name="Marijke van Geijn-den Boogert" userId="S::geijn@nictiz.nl::8e6d5fbf-9344-4a02-9b90-2556402f6c6e" providerId="AD" clId="Web-{A345DDA0-0CAA-CF8A-2576-9975A141FBAD}" dt="2019-10-03T13:53:03.615" v="35" actId="20577"/>
          <ac:spMkLst>
            <pc:docMk/>
            <pc:sldMk cId="1775156356" sldId="321"/>
            <ac:spMk id="2" creationId="{A6712FAC-D5FC-3A41-A4EC-7B737B43FE0B}"/>
          </ac:spMkLst>
        </pc:spChg>
      </pc:sldChg>
      <pc:sldChg chg="modSp add replId">
        <pc:chgData name="Marijke van Geijn-den Boogert" userId="S::geijn@nictiz.nl::8e6d5fbf-9344-4a02-9b90-2556402f6c6e" providerId="AD" clId="Web-{A345DDA0-0CAA-CF8A-2576-9975A141FBAD}" dt="2019-10-03T13:53:09.115" v="42" actId="20577"/>
        <pc:sldMkLst>
          <pc:docMk/>
          <pc:sldMk cId="1528668304" sldId="322"/>
        </pc:sldMkLst>
        <pc:spChg chg="mod">
          <ac:chgData name="Marijke van Geijn-den Boogert" userId="S::geijn@nictiz.nl::8e6d5fbf-9344-4a02-9b90-2556402f6c6e" providerId="AD" clId="Web-{A345DDA0-0CAA-CF8A-2576-9975A141FBAD}" dt="2019-10-03T13:53:09.115" v="42" actId="20577"/>
          <ac:spMkLst>
            <pc:docMk/>
            <pc:sldMk cId="1528668304" sldId="322"/>
            <ac:spMk id="2" creationId="{A6712FAC-D5FC-3A41-A4EC-7B737B43FE0B}"/>
          </ac:spMkLst>
        </pc:spChg>
      </pc:sldChg>
      <pc:sldChg chg="modSp add replId">
        <pc:chgData name="Marijke van Geijn-den Boogert" userId="S::geijn@nictiz.nl::8e6d5fbf-9344-4a02-9b90-2556402f6c6e" providerId="AD" clId="Web-{A345DDA0-0CAA-CF8A-2576-9975A141FBAD}" dt="2019-10-03T13:53:15.724" v="49" actId="20577"/>
        <pc:sldMkLst>
          <pc:docMk/>
          <pc:sldMk cId="162140579" sldId="323"/>
        </pc:sldMkLst>
        <pc:spChg chg="mod">
          <ac:chgData name="Marijke van Geijn-den Boogert" userId="S::geijn@nictiz.nl::8e6d5fbf-9344-4a02-9b90-2556402f6c6e" providerId="AD" clId="Web-{A345DDA0-0CAA-CF8A-2576-9975A141FBAD}" dt="2019-10-03T13:53:15.724" v="49" actId="20577"/>
          <ac:spMkLst>
            <pc:docMk/>
            <pc:sldMk cId="162140579" sldId="323"/>
            <ac:spMk id="2" creationId="{A6712FAC-D5FC-3A41-A4EC-7B737B43FE0B}"/>
          </ac:spMkLst>
        </pc:spChg>
      </pc:sldChg>
      <pc:sldChg chg="modSp add replId">
        <pc:chgData name="Marijke van Geijn-den Boogert" userId="S::geijn@nictiz.nl::8e6d5fbf-9344-4a02-9b90-2556402f6c6e" providerId="AD" clId="Web-{A345DDA0-0CAA-CF8A-2576-9975A141FBAD}" dt="2019-10-03T13:53:52.147" v="54" actId="20577"/>
        <pc:sldMkLst>
          <pc:docMk/>
          <pc:sldMk cId="972400874" sldId="324"/>
        </pc:sldMkLst>
        <pc:spChg chg="mod">
          <ac:chgData name="Marijke van Geijn-den Boogert" userId="S::geijn@nictiz.nl::8e6d5fbf-9344-4a02-9b90-2556402f6c6e" providerId="AD" clId="Web-{A345DDA0-0CAA-CF8A-2576-9975A141FBAD}" dt="2019-10-03T13:53:52.147" v="54" actId="20577"/>
          <ac:spMkLst>
            <pc:docMk/>
            <pc:sldMk cId="972400874" sldId="324"/>
            <ac:spMk id="2" creationId="{A6712FAC-D5FC-3A41-A4EC-7B737B43FE0B}"/>
          </ac:spMkLst>
        </pc:spChg>
      </pc:sldChg>
      <pc:sldChg chg="add">
        <pc:chgData name="Marijke van Geijn-den Boogert" userId="S::geijn@nictiz.nl::8e6d5fbf-9344-4a02-9b90-2556402f6c6e" providerId="AD" clId="Web-{A345DDA0-0CAA-CF8A-2576-9975A141FBAD}" dt="2019-10-03T13:53:52.568" v="56"/>
        <pc:sldMkLst>
          <pc:docMk/>
          <pc:sldMk cId="1536109834" sldId="325"/>
        </pc:sldMkLst>
      </pc:sldChg>
      <pc:sldChg chg="add">
        <pc:chgData name="Marijke van Geijn-den Boogert" userId="S::geijn@nictiz.nl::8e6d5fbf-9344-4a02-9b90-2556402f6c6e" providerId="AD" clId="Web-{A345DDA0-0CAA-CF8A-2576-9975A141FBAD}" dt="2019-10-03T13:53:52.631" v="57"/>
        <pc:sldMkLst>
          <pc:docMk/>
          <pc:sldMk cId="2504062469" sldId="326"/>
        </pc:sldMkLst>
      </pc:sldChg>
      <pc:sldChg chg="add">
        <pc:chgData name="Marijke van Geijn-den Boogert" userId="S::geijn@nictiz.nl::8e6d5fbf-9344-4a02-9b90-2556402f6c6e" providerId="AD" clId="Web-{A345DDA0-0CAA-CF8A-2576-9975A141FBAD}" dt="2019-10-03T13:53:52.693" v="58"/>
        <pc:sldMkLst>
          <pc:docMk/>
          <pc:sldMk cId="2898920475" sldId="327"/>
        </pc:sldMkLst>
      </pc:sldChg>
      <pc:sldChg chg="modSp add">
        <pc:chgData name="Marijke van Geijn-den Boogert" userId="S::geijn@nictiz.nl::8e6d5fbf-9344-4a02-9b90-2556402f6c6e" providerId="AD" clId="Web-{A345DDA0-0CAA-CF8A-2576-9975A141FBAD}" dt="2019-10-03T13:54:25.147" v="88" actId="20577"/>
        <pc:sldMkLst>
          <pc:docMk/>
          <pc:sldMk cId="878470478" sldId="328"/>
        </pc:sldMkLst>
        <pc:spChg chg="mod">
          <ac:chgData name="Marijke van Geijn-den Boogert" userId="S::geijn@nictiz.nl::8e6d5fbf-9344-4a02-9b90-2556402f6c6e" providerId="AD" clId="Web-{A345DDA0-0CAA-CF8A-2576-9975A141FBAD}" dt="2019-10-03T13:54:25.147" v="88" actId="20577"/>
          <ac:spMkLst>
            <pc:docMk/>
            <pc:sldMk cId="878470478" sldId="328"/>
            <ac:spMk id="2" creationId="{CC0373D4-E852-3444-89CE-E49D7B5900F0}"/>
          </ac:spMkLst>
        </pc:spChg>
      </pc:sldChg>
      <pc:sldChg chg="add">
        <pc:chgData name="Marijke van Geijn-den Boogert" userId="S::geijn@nictiz.nl::8e6d5fbf-9344-4a02-9b90-2556402f6c6e" providerId="AD" clId="Web-{A345DDA0-0CAA-CF8A-2576-9975A141FBAD}" dt="2019-10-03T13:53:52.818" v="60"/>
        <pc:sldMkLst>
          <pc:docMk/>
          <pc:sldMk cId="2336527605" sldId="329"/>
        </pc:sldMkLst>
      </pc:sldChg>
      <pc:sldChg chg="add">
        <pc:chgData name="Marijke van Geijn-den Boogert" userId="S::geijn@nictiz.nl::8e6d5fbf-9344-4a02-9b90-2556402f6c6e" providerId="AD" clId="Web-{A345DDA0-0CAA-CF8A-2576-9975A141FBAD}" dt="2019-10-03T13:53:52.881" v="61"/>
        <pc:sldMkLst>
          <pc:docMk/>
          <pc:sldMk cId="3899972938" sldId="330"/>
        </pc:sldMkLst>
      </pc:sldChg>
    </pc:docChg>
  </pc:docChgLst>
  <pc:docChgLst>
    <pc:chgData name="Charlotte Schreuder" userId="ebe3dcd6-a19a-475b-9fd2-5aec667b81ea" providerId="ADAL" clId="{B475CE49-65F9-DE4B-9876-3B50FE60557D}"/>
    <pc:docChg chg="addSld delSld modSld">
      <pc:chgData name="Charlotte Schreuder" userId="ebe3dcd6-a19a-475b-9fd2-5aec667b81ea" providerId="ADAL" clId="{B475CE49-65F9-DE4B-9876-3B50FE60557D}" dt="2019-08-08T16:49:21.490" v="57" actId="20577"/>
      <pc:docMkLst>
        <pc:docMk/>
      </pc:docMkLst>
      <pc:sldChg chg="modSp">
        <pc:chgData name="Charlotte Schreuder" userId="ebe3dcd6-a19a-475b-9fd2-5aec667b81ea" providerId="ADAL" clId="{B475CE49-65F9-DE4B-9876-3B50FE60557D}" dt="2019-08-08T16:48:43.425" v="15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B475CE49-65F9-DE4B-9876-3B50FE60557D}" dt="2019-08-08T16:48:43.425" v="15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4C731849-0573-0944-839B-E1957932DB40}"/>
    <pc:docChg chg="addSld modSld">
      <pc:chgData name="Charlotte Schreuder" userId="ebe3dcd6-a19a-475b-9fd2-5aec667b81ea" providerId="ADAL" clId="{4C731849-0573-0944-839B-E1957932DB40}" dt="2019-08-16T12:19:06.222" v="33" actId="207"/>
      <pc:docMkLst>
        <pc:docMk/>
      </pc:docMkLst>
      <pc:sldChg chg="modSp">
        <pc:chgData name="Charlotte Schreuder" userId="ebe3dcd6-a19a-475b-9fd2-5aec667b81ea" providerId="ADAL" clId="{4C731849-0573-0944-839B-E1957932DB40}" dt="2019-08-08T16:57:58.335" v="22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4C731849-0573-0944-839B-E1957932DB40}" dt="2019-08-08T16:57:58.335" v="22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modSp">
        <pc:chgData name="Charlotte Schreuder" userId="ebe3dcd6-a19a-475b-9fd2-5aec667b81ea" providerId="ADAL" clId="{4C731849-0573-0944-839B-E1957932DB40}" dt="2019-08-16T12:19:06.222" v="33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4C731849-0573-0944-839B-E1957932DB40}" dt="2019-08-16T12:19:06.222" v="33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Charlotte Schreuder" userId="ebe3dcd6-a19a-475b-9fd2-5aec667b81ea" providerId="ADAL" clId="{1B0E6DC3-D9BA-894B-AFE9-74B21180E3DC}"/>
    <pc:docChg chg="delSld modSld">
      <pc:chgData name="Charlotte Schreuder" userId="ebe3dcd6-a19a-475b-9fd2-5aec667b81ea" providerId="ADAL" clId="{1B0E6DC3-D9BA-894B-AFE9-74B21180E3DC}" dt="2019-08-08T16:47:20.775" v="30" actId="2696"/>
      <pc:docMkLst>
        <pc:docMk/>
      </pc:docMkLst>
      <pc:sldChg chg="modSp">
        <pc:chgData name="Charlotte Schreuder" userId="ebe3dcd6-a19a-475b-9fd2-5aec667b81ea" providerId="ADAL" clId="{1B0E6DC3-D9BA-894B-AFE9-74B21180E3DC}" dt="2019-08-08T16:46:44.958" v="18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1B0E6DC3-D9BA-894B-AFE9-74B21180E3DC}" dt="2019-08-08T16:46:44.958" v="18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A3E34B8C-5F99-6D46-8F99-C064A684A7C6}"/>
    <pc:docChg chg="delSld modSld">
      <pc:chgData name="Charlotte Schreuder" userId="ebe3dcd6-a19a-475b-9fd2-5aec667b81ea" providerId="ADAL" clId="{A3E34B8C-5F99-6D46-8F99-C064A684A7C6}" dt="2019-08-08T16:53:29.455" v="30" actId="2696"/>
      <pc:docMkLst>
        <pc:docMk/>
      </pc:docMkLst>
      <pc:sldChg chg="modSp">
        <pc:chgData name="Charlotte Schreuder" userId="ebe3dcd6-a19a-475b-9fd2-5aec667b81ea" providerId="ADAL" clId="{A3E34B8C-5F99-6D46-8F99-C064A684A7C6}" dt="2019-08-08T16:50:54.051" v="27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A3E34B8C-5F99-6D46-8F99-C064A684A7C6}" dt="2019-08-08T16:50:54.051" v="27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Jeanique Ngadimin" userId="eddb8bb3-039d-4a4d-a86a-878cad56145f" providerId="ADAL" clId="{108BAE78-D26D-4CC8-AFEB-567A70D7DDF4}"/>
    <pc:docChg chg="delSld modSld">
      <pc:chgData name="Jeanique Ngadimin" userId="eddb8bb3-039d-4a4d-a86a-878cad56145f" providerId="ADAL" clId="{108BAE78-D26D-4CC8-AFEB-567A70D7DDF4}" dt="2019-08-14T14:08:34.517" v="63" actId="2696"/>
      <pc:docMkLst>
        <pc:docMk/>
      </pc:docMkLst>
      <pc:sldChg chg="modSp">
        <pc:chgData name="Jeanique Ngadimin" userId="eddb8bb3-039d-4a4d-a86a-878cad56145f" providerId="ADAL" clId="{108BAE78-D26D-4CC8-AFEB-567A70D7DDF4}" dt="2019-08-14T14:05:44.868" v="40" actId="20577"/>
        <pc:sldMkLst>
          <pc:docMk/>
          <pc:sldMk cId="3689317147" sldId="306"/>
        </pc:sldMkLst>
        <pc:spChg chg="mod">
          <ac:chgData name="Jeanique Ngadimin" userId="eddb8bb3-039d-4a4d-a86a-878cad56145f" providerId="ADAL" clId="{108BAE78-D26D-4CC8-AFEB-567A70D7DDF4}" dt="2019-08-14T14:05:44.868" v="40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Jeanique Ngadimin" userId="eddb8bb3-039d-4a4d-a86a-878cad56145f" providerId="ADAL" clId="{108BAE78-D26D-4CC8-AFEB-567A70D7DDF4}" dt="2019-08-14T14:07:54.850" v="43" actId="20577"/>
        <pc:sldMkLst>
          <pc:docMk/>
          <pc:sldMk cId="3293716172" sldId="314"/>
        </pc:sldMkLst>
        <pc:spChg chg="mod">
          <ac:chgData name="Jeanique Ngadimin" userId="eddb8bb3-039d-4a4d-a86a-878cad56145f" providerId="ADAL" clId="{108BAE78-D26D-4CC8-AFEB-567A70D7DDF4}" dt="2019-08-14T14:07:54.850" v="43" actId="20577"/>
          <ac:spMkLst>
            <pc:docMk/>
            <pc:sldMk cId="3293716172" sldId="314"/>
            <ac:spMk id="2" creationId="{A6712FAC-D5FC-3A41-A4EC-7B737B43FE0B}"/>
          </ac:spMkLst>
        </pc:spChg>
      </pc:sldChg>
      <pc:sldChg chg="modSp">
        <pc:chgData name="Jeanique Ngadimin" userId="eddb8bb3-039d-4a4d-a86a-878cad56145f" providerId="ADAL" clId="{108BAE78-D26D-4CC8-AFEB-567A70D7DDF4}" dt="2019-08-14T14:08:04.007" v="46" actId="20577"/>
        <pc:sldMkLst>
          <pc:docMk/>
          <pc:sldMk cId="3497817384" sldId="315"/>
        </pc:sldMkLst>
        <pc:spChg chg="mod">
          <ac:chgData name="Jeanique Ngadimin" userId="eddb8bb3-039d-4a4d-a86a-878cad56145f" providerId="ADAL" clId="{108BAE78-D26D-4CC8-AFEB-567A70D7DDF4}" dt="2019-08-14T14:08:04.007" v="46" actId="20577"/>
          <ac:spMkLst>
            <pc:docMk/>
            <pc:sldMk cId="3497817384" sldId="315"/>
            <ac:spMk id="2" creationId="{A6712FAC-D5FC-3A41-A4EC-7B737B43FE0B}"/>
          </ac:spMkLst>
        </pc:spChg>
      </pc:sldChg>
      <pc:sldChg chg="modSp">
        <pc:chgData name="Jeanique Ngadimin" userId="eddb8bb3-039d-4a4d-a86a-878cad56145f" providerId="ADAL" clId="{108BAE78-D26D-4CC8-AFEB-567A70D7DDF4}" dt="2019-08-14T14:08:09.127" v="49" actId="20577"/>
        <pc:sldMkLst>
          <pc:docMk/>
          <pc:sldMk cId="2204621192" sldId="316"/>
        </pc:sldMkLst>
        <pc:spChg chg="mod">
          <ac:chgData name="Jeanique Ngadimin" userId="eddb8bb3-039d-4a4d-a86a-878cad56145f" providerId="ADAL" clId="{108BAE78-D26D-4CC8-AFEB-567A70D7DDF4}" dt="2019-08-14T14:08:09.127" v="49" actId="20577"/>
          <ac:spMkLst>
            <pc:docMk/>
            <pc:sldMk cId="2204621192" sldId="316"/>
            <ac:spMk id="2" creationId="{A6712FAC-D5FC-3A41-A4EC-7B737B43FE0B}"/>
          </ac:spMkLst>
        </pc:spChg>
      </pc:sldChg>
      <pc:sldChg chg="modSp">
        <pc:chgData name="Jeanique Ngadimin" userId="eddb8bb3-039d-4a4d-a86a-878cad56145f" providerId="ADAL" clId="{108BAE78-D26D-4CC8-AFEB-567A70D7DDF4}" dt="2019-08-14T14:08:20.129" v="52" actId="20577"/>
        <pc:sldMkLst>
          <pc:docMk/>
          <pc:sldMk cId="110238970" sldId="317"/>
        </pc:sldMkLst>
        <pc:spChg chg="mod">
          <ac:chgData name="Jeanique Ngadimin" userId="eddb8bb3-039d-4a4d-a86a-878cad56145f" providerId="ADAL" clId="{108BAE78-D26D-4CC8-AFEB-567A70D7DDF4}" dt="2019-08-14T14:08:20.129" v="52" actId="20577"/>
          <ac:spMkLst>
            <pc:docMk/>
            <pc:sldMk cId="110238970" sldId="317"/>
            <ac:spMk id="2" creationId="{A6712FAC-D5FC-3A41-A4EC-7B737B43FE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Medicatieverstrekking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9.0.7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  <a:cs typeface="Verdana"/>
              </a:rPr>
              <a:t>Scenario 1.5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38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  <a:cs typeface="Verdana"/>
              </a:rPr>
              <a:t>Scenario 1.6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0273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  <a:cs typeface="Verdana"/>
              </a:rPr>
              <a:t>Scenario 1.7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156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  <a:cs typeface="Verdana"/>
              </a:rPr>
              <a:t>Scenario 1.8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668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  <a:cs typeface="Verdana"/>
              </a:rPr>
              <a:t>Scenario 1.9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40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  <a:cs typeface="Verdana"/>
              </a:rPr>
              <a:t>Scenario 1.10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2400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Medicamenteuze behandeling</a:t>
            </a:r>
          </a:p>
        </p:txBody>
      </p:sp>
    </p:spTree>
    <p:extLst>
      <p:ext uri="{BB962C8B-B14F-4D97-AF65-F5344CB8AC3E}">
        <p14:creationId xmlns:p14="http://schemas.microsoft.com/office/powerpoint/2010/main" val="3899972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527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>
                <a:latin typeface="Verdana"/>
                <a:ea typeface="Verdana"/>
                <a:cs typeface="Verdana"/>
              </a:rPr>
              <a:t>Magistraal en distributievorm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878470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4.1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920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Specifieke inhoud</a:t>
            </a:r>
          </a:p>
        </p:txBody>
      </p:sp>
    </p:spTree>
    <p:extLst>
      <p:ext uri="{BB962C8B-B14F-4D97-AF65-F5344CB8AC3E}">
        <p14:creationId xmlns:p14="http://schemas.microsoft.com/office/powerpoint/2010/main" val="2504062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5.1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6109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Basis: raadplegen, tonen, </a:t>
            </a:r>
            <a:r>
              <a:rPr lang="nl-NL" sz="3600" dirty="0" err="1"/>
              <a:t>flitercriteria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  <a:cs typeface="Verdana"/>
              </a:rPr>
              <a:t>Scenario 1.2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  <a:cs typeface="Verdana"/>
              </a:rPr>
              <a:t>Scenario 1.3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/>
                <a:ea typeface="Verdana"/>
                <a:cs typeface="Verdana"/>
              </a:rPr>
              <a:t>Scenario 1.4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62119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f8e51ed-0b39-4e47-9ddc-8b8b46bfd716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7BB70D92-1A03-4937-84D8-95BE8A13C1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www.w3.org/XML/1998/namespace"/>
    <ds:schemaRef ds:uri="57a454f0-5ff0-4018-a0a2-a3194bf03426"/>
    <ds:schemaRef ds:uri="http://schemas.microsoft.com/office/2006/metadata/properties"/>
    <ds:schemaRef ds:uri="894454b1-9258-4102-a48c-c339664a305b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bf8e51ed-0b39-4e47-9ddc-8b8b46bfd71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33</TotalTime>
  <Words>246</Words>
  <Application>Microsoft Office PowerPoint</Application>
  <PresentationFormat>Aangepast</PresentationFormat>
  <Paragraphs>52</Paragraphs>
  <Slides>22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22</vt:i4>
      </vt:variant>
    </vt:vector>
  </HeadingPairs>
  <TitlesOfParts>
    <vt:vector size="28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Medicatieverstrekking</vt:lpstr>
      <vt:lpstr>Algemene informatie vul hier je informatie aan</vt:lpstr>
      <vt:lpstr>Gebruik aanleverformat</vt:lpstr>
      <vt:lpstr>Touchstone executie</vt:lpstr>
      <vt:lpstr>Basis: raadplegen, tonen, flitercriteria</vt:lpstr>
      <vt:lpstr>Scenario 1.1</vt:lpstr>
      <vt:lpstr>Scenario 1.2</vt:lpstr>
      <vt:lpstr>Scenario 1.3</vt:lpstr>
      <vt:lpstr>Scenario 1.4</vt:lpstr>
      <vt:lpstr>Scenario 1.5</vt:lpstr>
      <vt:lpstr>Scenario 1.6</vt:lpstr>
      <vt:lpstr>Scenario 1.7</vt:lpstr>
      <vt:lpstr>Scenario 1.8</vt:lpstr>
      <vt:lpstr>Scenario 1.9</vt:lpstr>
      <vt:lpstr>Scenario 1.10</vt:lpstr>
      <vt:lpstr>Medicamenteuze behandeling</vt:lpstr>
      <vt:lpstr>Scenario 2.1</vt:lpstr>
      <vt:lpstr>Magistraal en distributievorm</vt:lpstr>
      <vt:lpstr>Scenario 4.1</vt:lpstr>
      <vt:lpstr>Specifieke inhoud</vt:lpstr>
      <vt:lpstr>Scenario 5.1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23</cp:revision>
  <dcterms:created xsi:type="dcterms:W3CDTF">2019-08-02T18:27:37Z</dcterms:created>
  <dcterms:modified xsi:type="dcterms:W3CDTF">2021-03-17T13:23:56Z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