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6"/>
  </p:notesMasterIdLst>
  <p:sldIdLst>
    <p:sldId id="265" r:id="rId6"/>
    <p:sldId id="307" r:id="rId7"/>
    <p:sldId id="264" r:id="rId8"/>
    <p:sldId id="306" r:id="rId9"/>
    <p:sldId id="322" r:id="rId10"/>
    <p:sldId id="323" r:id="rId11"/>
    <p:sldId id="324" r:id="rId12"/>
    <p:sldId id="326" r:id="rId13"/>
    <p:sldId id="327" r:id="rId14"/>
    <p:sldId id="261" r:id="rId15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720"/>
  </p:normalViewPr>
  <p:slideViewPr>
    <p:cSldViewPr snapToGrid="0">
      <p:cViewPr varScale="1">
        <p:scale>
          <a:sx n="115" d="100"/>
          <a:sy n="115" d="100"/>
        </p:scale>
        <p:origin x="1118" y="67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7BB39091-2688-4701-95E0-C63807980B50}"/>
    <pc:docChg chg="undo redo delSld modSld">
      <pc:chgData name="Camiel Reijnders" userId="b6774bc5-0cd0-4a30-99b0-c8df245a53f6" providerId="ADAL" clId="{7BB39091-2688-4701-95E0-C63807980B50}" dt="2020-08-28T15:38:14.600" v="14" actId="404"/>
      <pc:docMkLst>
        <pc:docMk/>
      </pc:docMkLst>
      <pc:sldChg chg="modSp">
        <pc:chgData name="Camiel Reijnders" userId="b6774bc5-0cd0-4a30-99b0-c8df245a53f6" providerId="ADAL" clId="{7BB39091-2688-4701-95E0-C63807980B50}" dt="2020-08-28T15:37:41.977" v="10" actId="6549"/>
        <pc:sldMkLst>
          <pc:docMk/>
          <pc:sldMk cId="3689317147" sldId="306"/>
        </pc:sldMkLst>
        <pc:spChg chg="mod">
          <ac:chgData name="Camiel Reijnders" userId="b6774bc5-0cd0-4a30-99b0-c8df245a53f6" providerId="ADAL" clId="{7BB39091-2688-4701-95E0-C63807980B50}" dt="2020-08-28T15:37:41.977" v="10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amiel Reijnders" userId="b6774bc5-0cd0-4a30-99b0-c8df245a53f6" providerId="ADAL" clId="{7BB39091-2688-4701-95E0-C63807980B50}" dt="2020-08-28T15:38:14.600" v="14" actId="404"/>
        <pc:sldMkLst>
          <pc:docMk/>
          <pc:sldMk cId="2124519873" sldId="308"/>
        </pc:sldMkLst>
        <pc:spChg chg="mod">
          <ac:chgData name="Camiel Reijnders" userId="b6774bc5-0cd0-4a30-99b0-c8df245a53f6" providerId="ADAL" clId="{7BB39091-2688-4701-95E0-C63807980B50}" dt="2020-08-28T15:38:14.600" v="14" actId="404"/>
          <ac:spMkLst>
            <pc:docMk/>
            <pc:sldMk cId="2124519873" sldId="308"/>
            <ac:spMk id="2" creationId="{CC0373D4-E852-3444-89CE-E49D7B5900F0}"/>
          </ac:spMkLst>
        </pc:spChg>
      </pc:sldChg>
      <pc:sldChg chg="del">
        <pc:chgData name="Camiel Reijnders" userId="b6774bc5-0cd0-4a30-99b0-c8df245a53f6" providerId="ADAL" clId="{7BB39091-2688-4701-95E0-C63807980B50}" dt="2020-08-28T14:06:22.633" v="0" actId="2696"/>
        <pc:sldMkLst>
          <pc:docMk/>
          <pc:sldMk cId="408273868" sldId="331"/>
        </pc:sldMkLst>
      </pc:sldChg>
    </pc:docChg>
  </pc:docChgLst>
  <pc:docChgLst>
    <pc:chgData name="Trudy Hagg" userId="d7c4f057-ab7a-499b-9373-39a51fe840f7" providerId="ADAL" clId="{EE677DB1-5166-43A3-B1BB-803FFE615BF3}"/>
    <pc:docChg chg="modSld">
      <pc:chgData name="Trudy Hagg" userId="d7c4f057-ab7a-499b-9373-39a51fe840f7" providerId="ADAL" clId="{EE677DB1-5166-43A3-B1BB-803FFE615BF3}" dt="2020-07-31T09:48:39.129" v="9" actId="20577"/>
      <pc:docMkLst>
        <pc:docMk/>
      </pc:docMkLst>
      <pc:sldChg chg="modSp">
        <pc:chgData name="Trudy Hagg" userId="d7c4f057-ab7a-499b-9373-39a51fe840f7" providerId="ADAL" clId="{EE677DB1-5166-43A3-B1BB-803FFE615BF3}" dt="2020-07-31T09:48:39.129" v="9" actId="20577"/>
        <pc:sldMkLst>
          <pc:docMk/>
          <pc:sldMk cId="1188992301" sldId="265"/>
        </pc:sldMkLst>
        <pc:spChg chg="mod">
          <ac:chgData name="Trudy Hagg" userId="d7c4f057-ab7a-499b-9373-39a51fe840f7" providerId="ADAL" clId="{EE677DB1-5166-43A3-B1BB-803FFE615BF3}" dt="2020-07-31T09:48:39.129" v="9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Mariëtte Lenselink" userId="78c31216-2d0a-470f-9fb9-3e2a49e91d68" providerId="ADAL" clId="{39E961C5-DA99-4335-863D-66CF3C78813F}"/>
    <pc:docChg chg="delSld modSld">
      <pc:chgData name="Mariëtte Lenselink" userId="78c31216-2d0a-470f-9fb9-3e2a49e91d68" providerId="ADAL" clId="{39E961C5-DA99-4335-863D-66CF3C78813F}" dt="2021-01-18T14:28:15.170" v="17" actId="2696"/>
      <pc:docMkLst>
        <pc:docMk/>
      </pc:docMkLst>
      <pc:sldChg chg="modSp">
        <pc:chgData name="Mariëtte Lenselink" userId="78c31216-2d0a-470f-9fb9-3e2a49e91d68" providerId="ADAL" clId="{39E961C5-DA99-4335-863D-66CF3C78813F}" dt="2021-01-18T14:27:57.594" v="1" actId="6549"/>
        <pc:sldMkLst>
          <pc:docMk/>
          <pc:sldMk cId="1188992301" sldId="265"/>
        </pc:sldMkLst>
        <pc:spChg chg="mod">
          <ac:chgData name="Mariëtte Lenselink" userId="78c31216-2d0a-470f-9fb9-3e2a49e91d68" providerId="ADAL" clId="{39E961C5-DA99-4335-863D-66CF3C78813F}" dt="2021-01-18T14:27:57.594" v="1" actId="6549"/>
          <ac:spMkLst>
            <pc:docMk/>
            <pc:sldMk cId="1188992301" sldId="265"/>
            <ac:spMk id="2" creationId="{92D43D83-D6E7-9942-9B29-DACEC7F7F1E0}"/>
          </ac:spMkLst>
        </pc:spChg>
      </pc:sldChg>
      <pc:sldChg chg="del">
        <pc:chgData name="Mariëtte Lenselink" userId="78c31216-2d0a-470f-9fb9-3e2a49e91d68" providerId="ADAL" clId="{39E961C5-DA99-4335-863D-66CF3C78813F}" dt="2021-01-18T14:28:14.942" v="4" actId="2696"/>
        <pc:sldMkLst>
          <pc:docMk/>
          <pc:sldMk cId="627441733" sldId="270"/>
        </pc:sldMkLst>
      </pc:sldChg>
      <pc:sldChg chg="del">
        <pc:chgData name="Mariëtte Lenselink" userId="78c31216-2d0a-470f-9fb9-3e2a49e91d68" providerId="ADAL" clId="{39E961C5-DA99-4335-863D-66CF3C78813F}" dt="2021-01-18T14:28:14.932" v="3" actId="2696"/>
        <pc:sldMkLst>
          <pc:docMk/>
          <pc:sldMk cId="3695126927" sldId="299"/>
        </pc:sldMkLst>
      </pc:sldChg>
      <pc:sldChg chg="modSp">
        <pc:chgData name="Mariëtte Lenselink" userId="78c31216-2d0a-470f-9fb9-3e2a49e91d68" providerId="ADAL" clId="{39E961C5-DA99-4335-863D-66CF3C78813F}" dt="2021-01-18T14:28:06.030" v="2" actId="6549"/>
        <pc:sldMkLst>
          <pc:docMk/>
          <pc:sldMk cId="3689317147" sldId="306"/>
        </pc:sldMkLst>
        <pc:spChg chg="mod">
          <ac:chgData name="Mariëtte Lenselink" userId="78c31216-2d0a-470f-9fb9-3e2a49e91d68" providerId="ADAL" clId="{39E961C5-DA99-4335-863D-66CF3C78813F}" dt="2021-01-18T14:28:06.030" v="2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del">
        <pc:chgData name="Mariëtte Lenselink" userId="78c31216-2d0a-470f-9fb9-3e2a49e91d68" providerId="ADAL" clId="{39E961C5-DA99-4335-863D-66CF3C78813F}" dt="2021-01-18T14:28:15.085" v="12" actId="2696"/>
        <pc:sldMkLst>
          <pc:docMk/>
          <pc:sldMk cId="2124519873" sldId="308"/>
        </pc:sldMkLst>
      </pc:sldChg>
      <pc:sldChg chg="del">
        <pc:chgData name="Mariëtte Lenselink" userId="78c31216-2d0a-470f-9fb9-3e2a49e91d68" providerId="ADAL" clId="{39E961C5-DA99-4335-863D-66CF3C78813F}" dt="2021-01-18T14:28:15.098" v="13" actId="2696"/>
        <pc:sldMkLst>
          <pc:docMk/>
          <pc:sldMk cId="2863956645" sldId="309"/>
        </pc:sldMkLst>
      </pc:sldChg>
      <pc:sldChg chg="del">
        <pc:chgData name="Mariëtte Lenselink" userId="78c31216-2d0a-470f-9fb9-3e2a49e91d68" providerId="ADAL" clId="{39E961C5-DA99-4335-863D-66CF3C78813F}" dt="2021-01-18T14:28:14.954" v="5" actId="2696"/>
        <pc:sldMkLst>
          <pc:docMk/>
          <pc:sldMk cId="3293716172" sldId="314"/>
        </pc:sldMkLst>
      </pc:sldChg>
      <pc:sldChg chg="del">
        <pc:chgData name="Mariëtte Lenselink" userId="78c31216-2d0a-470f-9fb9-3e2a49e91d68" providerId="ADAL" clId="{39E961C5-DA99-4335-863D-66CF3C78813F}" dt="2021-01-18T14:28:14.974" v="6" actId="2696"/>
        <pc:sldMkLst>
          <pc:docMk/>
          <pc:sldMk cId="3497817384" sldId="315"/>
        </pc:sldMkLst>
      </pc:sldChg>
      <pc:sldChg chg="del">
        <pc:chgData name="Mariëtte Lenselink" userId="78c31216-2d0a-470f-9fb9-3e2a49e91d68" providerId="ADAL" clId="{39E961C5-DA99-4335-863D-66CF3C78813F}" dt="2021-01-18T14:28:14.987" v="7" actId="2696"/>
        <pc:sldMkLst>
          <pc:docMk/>
          <pc:sldMk cId="2204621192" sldId="316"/>
        </pc:sldMkLst>
      </pc:sldChg>
      <pc:sldChg chg="del">
        <pc:chgData name="Mariëtte Lenselink" userId="78c31216-2d0a-470f-9fb9-3e2a49e91d68" providerId="ADAL" clId="{39E961C5-DA99-4335-863D-66CF3C78813F}" dt="2021-01-18T14:28:15.006" v="8" actId="2696"/>
        <pc:sldMkLst>
          <pc:docMk/>
          <pc:sldMk cId="110238970" sldId="317"/>
        </pc:sldMkLst>
      </pc:sldChg>
      <pc:sldChg chg="del">
        <pc:chgData name="Mariëtte Lenselink" userId="78c31216-2d0a-470f-9fb9-3e2a49e91d68" providerId="ADAL" clId="{39E961C5-DA99-4335-863D-66CF3C78813F}" dt="2021-01-18T14:28:15.035" v="10" actId="2696"/>
        <pc:sldMkLst>
          <pc:docMk/>
          <pc:sldMk cId="2228033243" sldId="319"/>
        </pc:sldMkLst>
      </pc:sldChg>
      <pc:sldChg chg="del">
        <pc:chgData name="Mariëtte Lenselink" userId="78c31216-2d0a-470f-9fb9-3e2a49e91d68" providerId="ADAL" clId="{39E961C5-DA99-4335-863D-66CF3C78813F}" dt="2021-01-18T14:28:15.170" v="17" actId="2696"/>
        <pc:sldMkLst>
          <pc:docMk/>
          <pc:sldMk cId="4241788617" sldId="320"/>
        </pc:sldMkLst>
      </pc:sldChg>
      <pc:sldChg chg="del">
        <pc:chgData name="Mariëtte Lenselink" userId="78c31216-2d0a-470f-9fb9-3e2a49e91d68" providerId="ADAL" clId="{39E961C5-DA99-4335-863D-66CF3C78813F}" dt="2021-01-18T14:28:15.023" v="9" actId="2696"/>
        <pc:sldMkLst>
          <pc:docMk/>
          <pc:sldMk cId="2731462060" sldId="325"/>
        </pc:sldMkLst>
      </pc:sldChg>
      <pc:sldChg chg="del">
        <pc:chgData name="Mariëtte Lenselink" userId="78c31216-2d0a-470f-9fb9-3e2a49e91d68" providerId="ADAL" clId="{39E961C5-DA99-4335-863D-66CF3C78813F}" dt="2021-01-18T14:28:15.146" v="16" actId="2696"/>
        <pc:sldMkLst>
          <pc:docMk/>
          <pc:sldMk cId="3768144186" sldId="328"/>
        </pc:sldMkLst>
      </pc:sldChg>
      <pc:sldChg chg="del">
        <pc:chgData name="Mariëtte Lenselink" userId="78c31216-2d0a-470f-9fb9-3e2a49e91d68" providerId="ADAL" clId="{39E961C5-DA99-4335-863D-66CF3C78813F}" dt="2021-01-18T14:28:15.118" v="14" actId="2696"/>
        <pc:sldMkLst>
          <pc:docMk/>
          <pc:sldMk cId="452464295" sldId="329"/>
        </pc:sldMkLst>
      </pc:sldChg>
      <pc:sldChg chg="del">
        <pc:chgData name="Mariëtte Lenselink" userId="78c31216-2d0a-470f-9fb9-3e2a49e91d68" providerId="ADAL" clId="{39E961C5-DA99-4335-863D-66CF3C78813F}" dt="2021-01-18T14:28:15.128" v="15" actId="2696"/>
        <pc:sldMkLst>
          <pc:docMk/>
          <pc:sldMk cId="893311262" sldId="330"/>
        </pc:sldMkLst>
      </pc:sldChg>
      <pc:sldChg chg="del">
        <pc:chgData name="Mariëtte Lenselink" userId="78c31216-2d0a-470f-9fb9-3e2a49e91d68" providerId="ADAL" clId="{39E961C5-DA99-4335-863D-66CF3C78813F}" dt="2021-01-18T14:28:15.058" v="11" actId="2696"/>
        <pc:sldMkLst>
          <pc:docMk/>
          <pc:sldMk cId="2998193787" sldId="332"/>
        </pc:sldMkLst>
      </pc:sldChg>
    </pc:docChg>
  </pc:docChgLst>
  <pc:docChgLst>
    <pc:chgData name="Gabriel Hopmans" userId="000b91f9-c5a1-44a7-ad5d-843b41bd5f4a" providerId="ADAL" clId="{E0AF92D3-6A06-4380-BBF1-3CDE63360FF2}"/>
    <pc:docChg chg="undo addSld modSld">
      <pc:chgData name="Gabriel Hopmans" userId="000b91f9-c5a1-44a7-ad5d-843b41bd5f4a" providerId="ADAL" clId="{E0AF92D3-6A06-4380-BBF1-3CDE63360FF2}" dt="2020-07-30T12:58:39.558" v="33" actId="20577"/>
      <pc:docMkLst>
        <pc:docMk/>
      </pc:docMkLst>
      <pc:sldChg chg="modSp">
        <pc:chgData name="Gabriel Hopmans" userId="000b91f9-c5a1-44a7-ad5d-843b41bd5f4a" providerId="ADAL" clId="{E0AF92D3-6A06-4380-BBF1-3CDE63360FF2}" dt="2020-07-30T12:57:36.670" v="27" actId="6549"/>
        <pc:sldMkLst>
          <pc:docMk/>
          <pc:sldMk cId="3689317147" sldId="306"/>
        </pc:sldMkLst>
        <pc:spChg chg="mod">
          <ac:chgData name="Gabriel Hopmans" userId="000b91f9-c5a1-44a7-ad5d-843b41bd5f4a" providerId="ADAL" clId="{E0AF92D3-6A06-4380-BBF1-3CDE63360FF2}" dt="2020-07-30T12:57:36.670" v="27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">
        <pc:chgData name="Gabriel Hopmans" userId="000b91f9-c5a1-44a7-ad5d-843b41bd5f4a" providerId="ADAL" clId="{E0AF92D3-6A06-4380-BBF1-3CDE63360FF2}" dt="2020-07-30T12:58:29.517" v="30" actId="20577"/>
        <pc:sldMkLst>
          <pc:docMk/>
          <pc:sldMk cId="2228033243" sldId="319"/>
        </pc:sldMkLst>
        <pc:spChg chg="mod">
          <ac:chgData name="Gabriel Hopmans" userId="000b91f9-c5a1-44a7-ad5d-843b41bd5f4a" providerId="ADAL" clId="{E0AF92D3-6A06-4380-BBF1-3CDE63360FF2}" dt="2020-07-30T12:58:29.517" v="30" actId="20577"/>
          <ac:spMkLst>
            <pc:docMk/>
            <pc:sldMk cId="2228033243" sldId="319"/>
            <ac:spMk id="2" creationId="{CC0373D4-E852-3444-89CE-E49D7B5900F0}"/>
          </ac:spMkLst>
        </pc:spChg>
      </pc:sldChg>
      <pc:sldChg chg="modSp add">
        <pc:chgData name="Gabriel Hopmans" userId="000b91f9-c5a1-44a7-ad5d-843b41bd5f4a" providerId="ADAL" clId="{E0AF92D3-6A06-4380-BBF1-3CDE63360FF2}" dt="2020-07-30T12:58:39.558" v="33" actId="20577"/>
        <pc:sldMkLst>
          <pc:docMk/>
          <pc:sldMk cId="2998193787" sldId="332"/>
        </pc:sldMkLst>
        <pc:spChg chg="mod">
          <ac:chgData name="Gabriel Hopmans" userId="000b91f9-c5a1-44a7-ad5d-843b41bd5f4a" providerId="ADAL" clId="{E0AF92D3-6A06-4380-BBF1-3CDE63360FF2}" dt="2020-07-30T12:58:39.558" v="33" actId="20577"/>
          <ac:spMkLst>
            <pc:docMk/>
            <pc:sldMk cId="2998193787" sldId="332"/>
            <ac:spMk id="2" creationId="{A6712FAC-D5FC-3A41-A4EC-7B737B43FE0B}"/>
          </ac:spMkLst>
        </pc:spChg>
      </pc:sldChg>
    </pc:docChg>
  </pc:docChgLst>
  <pc:docChgLst>
    <pc:chgData name="Camiel Reijnders" userId="b6774bc5-0cd0-4a30-99b0-c8df245a53f6" providerId="ADAL" clId="{C187D0C0-C5A9-4181-8AFD-64BFA0B71C75}"/>
    <pc:docChg chg="addSld modSld">
      <pc:chgData name="Camiel Reijnders" userId="b6774bc5-0cd0-4a30-99b0-c8df245a53f6" providerId="ADAL" clId="{C187D0C0-C5A9-4181-8AFD-64BFA0B71C75}" dt="2020-07-09T14:52:39.133" v="24" actId="20577"/>
      <pc:docMkLst>
        <pc:docMk/>
      </pc:docMkLst>
      <pc:sldChg chg="modSp">
        <pc:chgData name="Camiel Reijnders" userId="b6774bc5-0cd0-4a30-99b0-c8df245a53f6" providerId="ADAL" clId="{C187D0C0-C5A9-4181-8AFD-64BFA0B71C75}" dt="2020-07-09T14:52:39.133" v="24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C187D0C0-C5A9-4181-8AFD-64BFA0B71C75}" dt="2020-07-09T14:52:39.133" v="24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amiel Reijnders" userId="b6774bc5-0cd0-4a30-99b0-c8df245a53f6" providerId="ADAL" clId="{C187D0C0-C5A9-4181-8AFD-64BFA0B71C75}" dt="2020-07-09T14:52:27.850" v="22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C187D0C0-C5A9-4181-8AFD-64BFA0B71C75}" dt="2020-07-09T14:52:27.850" v="22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">
        <pc:chgData name="Camiel Reijnders" userId="b6774bc5-0cd0-4a30-99b0-c8df245a53f6" providerId="ADAL" clId="{C187D0C0-C5A9-4181-8AFD-64BFA0B71C75}" dt="2020-07-09T14:52:03.226" v="18" actId="20577"/>
        <pc:sldMkLst>
          <pc:docMk/>
          <pc:sldMk cId="408273868" sldId="331"/>
        </pc:sldMkLst>
        <pc:spChg chg="mod">
          <ac:chgData name="Camiel Reijnders" userId="b6774bc5-0cd0-4a30-99b0-c8df245a53f6" providerId="ADAL" clId="{C187D0C0-C5A9-4181-8AFD-64BFA0B71C75}" dt="2020-07-09T14:52:03.226" v="18" actId="20577"/>
          <ac:spMkLst>
            <pc:docMk/>
            <pc:sldMk cId="408273868" sldId="331"/>
            <ac:spMk id="2" creationId="{A6712FAC-D5FC-3A41-A4EC-7B737B43FE0B}"/>
          </ac:spMkLst>
        </pc:spChg>
      </pc:sldChg>
    </pc:docChg>
  </pc:docChgLst>
  <pc:docChgLst>
    <pc:chgData name="Jeanique Ngadimin" userId="eddb8bb3-039d-4a4d-a86a-878cad56145f" providerId="ADAL" clId="{B5938657-94A7-4CF6-8A45-F261CF5BF43D}"/>
    <pc:docChg chg="undo custSel addSld delSld modSld">
      <pc:chgData name="Jeanique Ngadimin" userId="eddb8bb3-039d-4a4d-a86a-878cad56145f" providerId="ADAL" clId="{B5938657-94A7-4CF6-8A45-F261CF5BF43D}" dt="2020-04-24T09:38:56.786" v="55"/>
      <pc:docMkLst>
        <pc:docMk/>
      </pc:docMkLst>
      <pc:sldChg chg="modSp">
        <pc:chgData name="Jeanique Ngadimin" userId="eddb8bb3-039d-4a4d-a86a-878cad56145f" providerId="ADAL" clId="{B5938657-94A7-4CF6-8A45-F261CF5BF43D}" dt="2020-04-24T09:36:48.352" v="28" actId="20577"/>
        <pc:sldMkLst>
          <pc:docMk/>
          <pc:sldMk cId="3695126927" sldId="299"/>
        </pc:sldMkLst>
        <pc:spChg chg="mod">
          <ac:chgData name="Jeanique Ngadimin" userId="eddb8bb3-039d-4a4d-a86a-878cad56145f" providerId="ADAL" clId="{B5938657-94A7-4CF6-8A45-F261CF5BF43D}" dt="2020-04-24T09:36:48.352" v="28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Jeanique Ngadimin" userId="eddb8bb3-039d-4a4d-a86a-878cad56145f" providerId="ADAL" clId="{B5938657-94A7-4CF6-8A45-F261CF5BF43D}" dt="2020-04-24T09:33:36.410" v="25" actId="20577"/>
        <pc:sldMkLst>
          <pc:docMk/>
          <pc:sldMk cId="3689317147" sldId="306"/>
        </pc:sldMkLst>
        <pc:spChg chg="mod">
          <ac:chgData name="Jeanique Ngadimin" userId="eddb8bb3-039d-4a4d-a86a-878cad56145f" providerId="ADAL" clId="{B5938657-94A7-4CF6-8A45-F261CF5BF43D}" dt="2020-04-24T09:33:36.410" v="25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Jeanique Ngadimin" userId="eddb8bb3-039d-4a4d-a86a-878cad56145f" providerId="ADAL" clId="{B5938657-94A7-4CF6-8A45-F261CF5BF43D}" dt="2020-04-24T09:37:14.313" v="31" actId="20577"/>
        <pc:sldMkLst>
          <pc:docMk/>
          <pc:sldMk cId="2124519873" sldId="308"/>
        </pc:sldMkLst>
        <pc:spChg chg="mod">
          <ac:chgData name="Jeanique Ngadimin" userId="eddb8bb3-039d-4a4d-a86a-878cad56145f" providerId="ADAL" clId="{B5938657-94A7-4CF6-8A45-F261CF5BF43D}" dt="2020-04-24T09:37:14.313" v="31" actId="20577"/>
          <ac:spMkLst>
            <pc:docMk/>
            <pc:sldMk cId="2124519873" sldId="308"/>
            <ac:spMk id="2" creationId="{CC0373D4-E852-3444-89CE-E49D7B5900F0}"/>
          </ac:spMkLst>
        </pc:spChg>
      </pc:sldChg>
      <pc:sldChg chg="addSp delSp modSp">
        <pc:chgData name="Jeanique Ngadimin" userId="eddb8bb3-039d-4a4d-a86a-878cad56145f" providerId="ADAL" clId="{B5938657-94A7-4CF6-8A45-F261CF5BF43D}" dt="2020-04-24T09:38:20.377" v="48" actId="20577"/>
        <pc:sldMkLst>
          <pc:docMk/>
          <pc:sldMk cId="2863956645" sldId="309"/>
        </pc:sldMkLst>
        <pc:spChg chg="mod">
          <ac:chgData name="Jeanique Ngadimin" userId="eddb8bb3-039d-4a4d-a86a-878cad56145f" providerId="ADAL" clId="{B5938657-94A7-4CF6-8A45-F261CF5BF43D}" dt="2020-04-24T09:38:20.377" v="48" actId="20577"/>
          <ac:spMkLst>
            <pc:docMk/>
            <pc:sldMk cId="2863956645" sldId="309"/>
            <ac:spMk id="2" creationId="{A6712FAC-D5FC-3A41-A4EC-7B737B43FE0B}"/>
          </ac:spMkLst>
        </pc:spChg>
        <pc:spChg chg="add del">
          <ac:chgData name="Jeanique Ngadimin" userId="eddb8bb3-039d-4a4d-a86a-878cad56145f" providerId="ADAL" clId="{B5938657-94A7-4CF6-8A45-F261CF5BF43D}" dt="2020-04-24T09:38:02.137" v="43" actId="478"/>
          <ac:spMkLst>
            <pc:docMk/>
            <pc:sldMk cId="2863956645" sldId="309"/>
            <ac:spMk id="3" creationId="{BBFEB5B9-3D89-4BC4-B233-4978DCB31432}"/>
          </ac:spMkLst>
        </pc:spChg>
        <pc:spChg chg="add del">
          <ac:chgData name="Jeanique Ngadimin" userId="eddb8bb3-039d-4a4d-a86a-878cad56145f" providerId="ADAL" clId="{B5938657-94A7-4CF6-8A45-F261CF5BF43D}" dt="2020-04-24T09:37:59.994" v="39"/>
          <ac:spMkLst>
            <pc:docMk/>
            <pc:sldMk cId="2863956645" sldId="309"/>
            <ac:spMk id="4" creationId="{B4A0E627-239C-4EFF-AF92-2C42137055C0}"/>
          </ac:spMkLst>
        </pc:spChg>
      </pc:sldChg>
      <pc:sldChg chg="addSp delSp">
        <pc:chgData name="Jeanique Ngadimin" userId="eddb8bb3-039d-4a4d-a86a-878cad56145f" providerId="ADAL" clId="{B5938657-94A7-4CF6-8A45-F261CF5BF43D}" dt="2020-04-24T09:38:11.569" v="45" actId="478"/>
        <pc:sldMkLst>
          <pc:docMk/>
          <pc:sldMk cId="4241788617" sldId="320"/>
        </pc:sldMkLst>
        <pc:spChg chg="add del">
          <ac:chgData name="Jeanique Ngadimin" userId="eddb8bb3-039d-4a4d-a86a-878cad56145f" providerId="ADAL" clId="{B5938657-94A7-4CF6-8A45-F261CF5BF43D}" dt="2020-04-24T09:38:11.569" v="45" actId="478"/>
          <ac:spMkLst>
            <pc:docMk/>
            <pc:sldMk cId="4241788617" sldId="320"/>
            <ac:spMk id="4" creationId="{B06A3C6F-6AD9-4D79-9FF0-18C5D279BD0A}"/>
          </ac:spMkLst>
        </pc:spChg>
      </pc:sldChg>
      <pc:sldChg chg="modSp">
        <pc:chgData name="Jeanique Ngadimin" userId="eddb8bb3-039d-4a4d-a86a-878cad56145f" providerId="ADAL" clId="{B5938657-94A7-4CF6-8A45-F261CF5BF43D}" dt="2020-04-24T09:38:56.786" v="55"/>
        <pc:sldMkLst>
          <pc:docMk/>
          <pc:sldMk cId="3988690600" sldId="322"/>
        </pc:sldMkLst>
        <pc:spChg chg="mod">
          <ac:chgData name="Jeanique Ngadimin" userId="eddb8bb3-039d-4a4d-a86a-878cad56145f" providerId="ADAL" clId="{B5938657-94A7-4CF6-8A45-F261CF5BF43D}" dt="2020-04-24T09:38:56.786" v="55"/>
          <ac:spMkLst>
            <pc:docMk/>
            <pc:sldMk cId="3988690600" sldId="322"/>
            <ac:spMk id="2" creationId="{CC0373D4-E852-3444-89CE-E49D7B5900F0}"/>
          </ac:spMkLst>
        </pc:spChg>
      </pc:sldChg>
      <pc:sldChg chg="delSp add">
        <pc:chgData name="Jeanique Ngadimin" userId="eddb8bb3-039d-4a4d-a86a-878cad56145f" providerId="ADAL" clId="{B5938657-94A7-4CF6-8A45-F261CF5BF43D}" dt="2020-04-24T09:38:14.920" v="46" actId="478"/>
        <pc:sldMkLst>
          <pc:docMk/>
          <pc:sldMk cId="3768144186" sldId="328"/>
        </pc:sldMkLst>
        <pc:spChg chg="del">
          <ac:chgData name="Jeanique Ngadimin" userId="eddb8bb3-039d-4a4d-a86a-878cad56145f" providerId="ADAL" clId="{B5938657-94A7-4CF6-8A45-F261CF5BF43D}" dt="2020-04-24T09:38:14.920" v="46" actId="478"/>
          <ac:spMkLst>
            <pc:docMk/>
            <pc:sldMk cId="3768144186" sldId="328"/>
            <ac:spMk id="3" creationId="{BBFEB5B9-3D89-4BC4-B233-4978DCB31432}"/>
          </ac:spMkLst>
        </pc:spChg>
      </pc:sldChg>
      <pc:sldChg chg="add del">
        <pc:chgData name="Jeanique Ngadimin" userId="eddb8bb3-039d-4a4d-a86a-878cad56145f" providerId="ADAL" clId="{B5938657-94A7-4CF6-8A45-F261CF5BF43D}" dt="2020-04-24T09:38:01.026" v="42"/>
        <pc:sldMkLst>
          <pc:docMk/>
          <pc:sldMk cId="4032212493" sldId="328"/>
        </pc:sldMkLst>
      </pc:sldChg>
      <pc:sldChg chg="modSp add">
        <pc:chgData name="Jeanique Ngadimin" userId="eddb8bb3-039d-4a4d-a86a-878cad56145f" providerId="ADAL" clId="{B5938657-94A7-4CF6-8A45-F261CF5BF43D}" dt="2020-04-24T09:38:27.657" v="51" actId="20577"/>
        <pc:sldMkLst>
          <pc:docMk/>
          <pc:sldMk cId="452464295" sldId="329"/>
        </pc:sldMkLst>
        <pc:spChg chg="mod">
          <ac:chgData name="Jeanique Ngadimin" userId="eddb8bb3-039d-4a4d-a86a-878cad56145f" providerId="ADAL" clId="{B5938657-94A7-4CF6-8A45-F261CF5BF43D}" dt="2020-04-24T09:38:27.657" v="51" actId="20577"/>
          <ac:spMkLst>
            <pc:docMk/>
            <pc:sldMk cId="452464295" sldId="329"/>
            <ac:spMk id="2" creationId="{A6712FAC-D5FC-3A41-A4EC-7B737B43FE0B}"/>
          </ac:spMkLst>
        </pc:spChg>
      </pc:sldChg>
      <pc:sldChg chg="modSp add">
        <pc:chgData name="Jeanique Ngadimin" userId="eddb8bb3-039d-4a4d-a86a-878cad56145f" providerId="ADAL" clId="{B5938657-94A7-4CF6-8A45-F261CF5BF43D}" dt="2020-04-24T09:38:36.192" v="54" actId="20577"/>
        <pc:sldMkLst>
          <pc:docMk/>
          <pc:sldMk cId="893311262" sldId="330"/>
        </pc:sldMkLst>
        <pc:spChg chg="mod">
          <ac:chgData name="Jeanique Ngadimin" userId="eddb8bb3-039d-4a4d-a86a-878cad56145f" providerId="ADAL" clId="{B5938657-94A7-4CF6-8A45-F261CF5BF43D}" dt="2020-04-24T09:38:36.192" v="54" actId="20577"/>
          <ac:spMkLst>
            <pc:docMk/>
            <pc:sldMk cId="893311262" sldId="330"/>
            <ac:spMk id="2" creationId="{A6712FAC-D5FC-3A41-A4EC-7B737B43FE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2021-01-18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400" dirty="0">
                <a:solidFill>
                  <a:srgbClr val="E17032"/>
                </a:solidFill>
              </a:rPr>
              <a:t>Sturen Vragenlijsten</a:t>
            </a:r>
            <a:endParaRPr lang="nl-NL" sz="4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2.0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Touchstone</a:t>
            </a:r>
            <a:r>
              <a:rPr lang="nl-NL" dirty="0"/>
              <a:t> </a:t>
            </a:r>
            <a:r>
              <a:rPr lang="nl-NL" sz="1400" b="0" dirty="0"/>
              <a:t>vul hier de juiste links aan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5862" y="1102851"/>
            <a:ext cx="10357052" cy="4978439"/>
          </a:xfrm>
        </p:spPr>
        <p:txBody>
          <a:bodyPr>
            <a:noAutofit/>
          </a:bodyPr>
          <a:lstStyle/>
          <a:p>
            <a:pPr fontAlgn="base">
              <a:spcBef>
                <a:spcPts val="1800"/>
              </a:spcBef>
            </a:pPr>
            <a:r>
              <a:rPr lang="nl-NL" sz="1200" dirty="0"/>
              <a:t>H3</a:t>
            </a:r>
            <a:r>
              <a:rPr lang="en-US" sz="12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3.1 : </a:t>
            </a:r>
            <a:r>
              <a:rPr lang="nl-NL" sz="1100" b="0" i="1" dirty="0"/>
              <a:t>vul hier de link in voor scenario 3.1</a:t>
            </a:r>
            <a:r>
              <a:rPr lang="nl-NL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3.2 : </a:t>
            </a:r>
            <a:r>
              <a:rPr lang="nl-NL" sz="1100" b="0" i="1" dirty="0"/>
              <a:t>vul hier de link in voor scenario 3.2</a:t>
            </a:r>
            <a:r>
              <a:rPr lang="en-US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3.3 : </a:t>
            </a:r>
            <a:r>
              <a:rPr lang="nl-NL" sz="1100" b="0" i="1" dirty="0"/>
              <a:t>vul hier de link in voor scenario 3.</a:t>
            </a:r>
            <a:r>
              <a:rPr lang="en-US" sz="1100" b="0" i="1" dirty="0"/>
              <a:t>3</a:t>
            </a:r>
            <a:endParaRPr lang="en-US" sz="1100" b="0" dirty="0"/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3.4 : </a:t>
            </a:r>
            <a:r>
              <a:rPr lang="nl-NL" sz="1100" b="0" i="1" dirty="0"/>
              <a:t>vul hier de link in voor scenario 3.4</a:t>
            </a:r>
            <a:r>
              <a:rPr lang="en-US" sz="1100" b="0" dirty="0"/>
              <a:t>​</a:t>
            </a:r>
          </a:p>
          <a:p>
            <a:pPr>
              <a:spcBef>
                <a:spcPts val="1800"/>
              </a:spcBef>
            </a:pPr>
            <a:r>
              <a:rPr lang="nl-NL" sz="1200" dirty="0"/>
              <a:t>Datum uitvoeren test	:</a:t>
            </a:r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Sturen </a:t>
            </a:r>
            <a:br>
              <a:rPr lang="nl-NL" sz="3600" dirty="0"/>
            </a:br>
            <a:r>
              <a:rPr lang="nl-NL" sz="3600" dirty="0"/>
              <a:t>Vragenlijstantwoorden </a:t>
            </a:r>
          </a:p>
        </p:txBody>
      </p:sp>
    </p:spTree>
    <p:extLst>
      <p:ext uri="{BB962C8B-B14F-4D97-AF65-F5344CB8AC3E}">
        <p14:creationId xmlns:p14="http://schemas.microsoft.com/office/powerpoint/2010/main" val="398869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76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282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368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835427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380EB05-3917-48C6-AECF-6EE7F74A4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61</TotalTime>
  <Words>237</Words>
  <Application>Microsoft Office PowerPoint</Application>
  <PresentationFormat>Aangepast</PresentationFormat>
  <Paragraphs>36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Calibri</vt:lpstr>
      <vt:lpstr>Verdana</vt:lpstr>
      <vt:lpstr>Nictiz16x9_NL</vt:lpstr>
      <vt:lpstr>Nictiz16x9_NL_corporate</vt:lpstr>
      <vt:lpstr>Sturen Vragenlijsten</vt:lpstr>
      <vt:lpstr>Algemene informatie vul hier je informatie aan</vt:lpstr>
      <vt:lpstr>Gebruik aanleverformat</vt:lpstr>
      <vt:lpstr>Touchstone vul hier de juiste links aan</vt:lpstr>
      <vt:lpstr>Sturen  Vragenlijstantwoorden </vt:lpstr>
      <vt:lpstr>Scenario 3.1</vt:lpstr>
      <vt:lpstr>Scenario 3.2</vt:lpstr>
      <vt:lpstr>Scenario 3.3</vt:lpstr>
      <vt:lpstr>Scenario 3.4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ngadimin@nictiz.nl</dc:creator>
  <cp:lastModifiedBy>Mariëtte Lenselink</cp:lastModifiedBy>
  <cp:revision>4</cp:revision>
  <dcterms:created xsi:type="dcterms:W3CDTF">2019-08-02T18:27:37Z</dcterms:created>
  <dcterms:modified xsi:type="dcterms:W3CDTF">2021-01-18T14:28:20Z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