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42"/>
  </p:notesMasterIdLst>
  <p:sldIdLst>
    <p:sldId id="265" r:id="rId6"/>
    <p:sldId id="307" r:id="rId7"/>
    <p:sldId id="264" r:id="rId8"/>
    <p:sldId id="306" r:id="rId9"/>
    <p:sldId id="299" r:id="rId10"/>
    <p:sldId id="270" r:id="rId11"/>
    <p:sldId id="271" r:id="rId12"/>
    <p:sldId id="272" r:id="rId13"/>
    <p:sldId id="274" r:id="rId14"/>
    <p:sldId id="275" r:id="rId15"/>
    <p:sldId id="308" r:id="rId16"/>
    <p:sldId id="309" r:id="rId17"/>
    <p:sldId id="276" r:id="rId18"/>
    <p:sldId id="277" r:id="rId19"/>
    <p:sldId id="278" r:id="rId20"/>
    <p:sldId id="279" r:id="rId21"/>
    <p:sldId id="310" r:id="rId22"/>
    <p:sldId id="280" r:id="rId23"/>
    <p:sldId id="281" r:id="rId24"/>
    <p:sldId id="282" r:id="rId25"/>
    <p:sldId id="283" r:id="rId26"/>
    <p:sldId id="284" r:id="rId27"/>
    <p:sldId id="314" r:id="rId28"/>
    <p:sldId id="285" r:id="rId29"/>
    <p:sldId id="286" r:id="rId30"/>
    <p:sldId id="311" r:id="rId31"/>
    <p:sldId id="312" r:id="rId32"/>
    <p:sldId id="287" r:id="rId33"/>
    <p:sldId id="288" r:id="rId34"/>
    <p:sldId id="289" r:id="rId35"/>
    <p:sldId id="290" r:id="rId36"/>
    <p:sldId id="315" r:id="rId37"/>
    <p:sldId id="316" r:id="rId38"/>
    <p:sldId id="317" r:id="rId39"/>
    <p:sldId id="318" r:id="rId40"/>
    <p:sldId id="261" r:id="rId41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D1BB21-DD81-4DAB-8006-3A94F3DB8A30}" v="1" dt="2019-10-24T08:54:26.1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6"/>
    <p:restoredTop sz="94720"/>
  </p:normalViewPr>
  <p:slideViewPr>
    <p:cSldViewPr snapToGrid="0">
      <p:cViewPr varScale="1">
        <p:scale>
          <a:sx n="107" d="100"/>
          <a:sy n="107" d="100"/>
        </p:scale>
        <p:origin x="1008" y="10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commentAuthors" Target="commentAuthors.xml"/><Relationship Id="rId48" Type="http://schemas.microsoft.com/office/2016/11/relationships/changesInfo" Target="changesInfos/changesInfo1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anique Ngadimin" userId="eddb8bb3-039d-4a4d-a86a-878cad56145f" providerId="ADAL" clId="{0FD1BB21-DD81-4DAB-8006-3A94F3DB8A30}"/>
    <pc:docChg chg="custSel modSld">
      <pc:chgData name="Jeanique Ngadimin" userId="eddb8bb3-039d-4a4d-a86a-878cad56145f" providerId="ADAL" clId="{0FD1BB21-DD81-4DAB-8006-3A94F3DB8A30}" dt="2019-10-30T10:01:18.458" v="1" actId="478"/>
      <pc:docMkLst>
        <pc:docMk/>
      </pc:docMkLst>
      <pc:sldChg chg="delSp modSp">
        <pc:chgData name="Jeanique Ngadimin" userId="eddb8bb3-039d-4a4d-a86a-878cad56145f" providerId="ADAL" clId="{0FD1BB21-DD81-4DAB-8006-3A94F3DB8A30}" dt="2019-10-30T10:01:18.458" v="1" actId="478"/>
        <pc:sldMkLst>
          <pc:docMk/>
          <pc:sldMk cId="2348333917" sldId="309"/>
        </pc:sldMkLst>
        <pc:spChg chg="del mod">
          <ac:chgData name="Jeanique Ngadimin" userId="eddb8bb3-039d-4a4d-a86a-878cad56145f" providerId="ADAL" clId="{0FD1BB21-DD81-4DAB-8006-3A94F3DB8A30}" dt="2019-10-30T10:01:18.458" v="1" actId="478"/>
          <ac:spMkLst>
            <pc:docMk/>
            <pc:sldMk cId="2348333917" sldId="309"/>
            <ac:spMk id="3" creationId="{7D2A14B8-A819-D34D-928A-40D79F3D55D3}"/>
          </ac:spMkLst>
        </pc:spChg>
      </pc:sldChg>
    </pc:docChg>
  </pc:docChgLst>
  <pc:docChgLst>
    <pc:chgData name="Jeanique Ngadimin" userId="eddb8bb3-039d-4a4d-a86a-878cad56145f" providerId="ADAL" clId="{7BC88512-21C7-4111-A325-2CF90733BF3B}"/>
    <pc:docChg chg="delSld modSld">
      <pc:chgData name="Jeanique Ngadimin" userId="eddb8bb3-039d-4a4d-a86a-878cad56145f" providerId="ADAL" clId="{7BC88512-21C7-4111-A325-2CF90733BF3B}" dt="2019-10-24T08:55:49.861" v="13" actId="20577"/>
      <pc:docMkLst>
        <pc:docMk/>
      </pc:docMkLst>
      <pc:sldChg chg="modSp">
        <pc:chgData name="Jeanique Ngadimin" userId="eddb8bb3-039d-4a4d-a86a-878cad56145f" providerId="ADAL" clId="{7BC88512-21C7-4111-A325-2CF90733BF3B}" dt="2019-10-24T08:41:49.135" v="5" actId="20577"/>
        <pc:sldMkLst>
          <pc:docMk/>
          <pc:sldMk cId="3695126927" sldId="299"/>
        </pc:sldMkLst>
        <pc:spChg chg="mod">
          <ac:chgData name="Jeanique Ngadimin" userId="eddb8bb3-039d-4a4d-a86a-878cad56145f" providerId="ADAL" clId="{7BC88512-21C7-4111-A325-2CF90733BF3B}" dt="2019-10-24T08:41:49.135" v="5" actId="20577"/>
          <ac:spMkLst>
            <pc:docMk/>
            <pc:sldMk cId="3695126927" sldId="299"/>
            <ac:spMk id="2" creationId="{CC0373D4-E852-3444-89CE-E49D7B5900F0}"/>
          </ac:spMkLst>
        </pc:spChg>
      </pc:sldChg>
      <pc:sldChg chg="modSp">
        <pc:chgData name="Jeanique Ngadimin" userId="eddb8bb3-039d-4a4d-a86a-878cad56145f" providerId="ADAL" clId="{7BC88512-21C7-4111-A325-2CF90733BF3B}" dt="2019-10-24T08:46:38.451" v="6" actId="13926"/>
        <pc:sldMkLst>
          <pc:docMk/>
          <pc:sldMk cId="2348333917" sldId="309"/>
        </pc:sldMkLst>
        <pc:spChg chg="mod">
          <ac:chgData name="Jeanique Ngadimin" userId="eddb8bb3-039d-4a4d-a86a-878cad56145f" providerId="ADAL" clId="{7BC88512-21C7-4111-A325-2CF90733BF3B}" dt="2019-10-24T08:46:38.451" v="6" actId="13926"/>
          <ac:spMkLst>
            <pc:docMk/>
            <pc:sldMk cId="2348333917" sldId="309"/>
            <ac:spMk id="3" creationId="{7D2A14B8-A819-D34D-928A-40D79F3D55D3}"/>
          </ac:spMkLst>
        </pc:spChg>
      </pc:sldChg>
      <pc:sldChg chg="modSp">
        <pc:chgData name="Jeanique Ngadimin" userId="eddb8bb3-039d-4a4d-a86a-878cad56145f" providerId="ADAL" clId="{7BC88512-21C7-4111-A325-2CF90733BF3B}" dt="2019-10-24T08:55:49.861" v="13" actId="20577"/>
        <pc:sldMkLst>
          <pc:docMk/>
          <pc:sldMk cId="2796893587" sldId="318"/>
        </pc:sldMkLst>
        <pc:spChg chg="mod">
          <ac:chgData name="Jeanique Ngadimin" userId="eddb8bb3-039d-4a4d-a86a-878cad56145f" providerId="ADAL" clId="{7BC88512-21C7-4111-A325-2CF90733BF3B}" dt="2019-10-24T08:55:49.861" v="13" actId="20577"/>
          <ac:spMkLst>
            <pc:docMk/>
            <pc:sldMk cId="2796893587" sldId="318"/>
            <ac:spMk id="2" creationId="{FA12216D-BD5E-CA4F-AB43-39FEFC952C8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30-10-2019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E17032"/>
                </a:solidFill>
              </a:rPr>
              <a:t>Raadplegen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>
                <a:solidFill>
                  <a:srgbClr val="E17032"/>
                </a:solidFill>
              </a:rPr>
              <a:t>Basisgegevens GGZ</a:t>
            </a:r>
            <a:endParaRPr lang="nl-NL" sz="5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 dirty="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0.1.0 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3.2 – Wilsverklaringen </a:t>
            </a:r>
          </a:p>
        </p:txBody>
      </p:sp>
    </p:spTree>
    <p:extLst>
      <p:ext uri="{BB962C8B-B14F-4D97-AF65-F5344CB8AC3E}">
        <p14:creationId xmlns:p14="http://schemas.microsoft.com/office/powerpoint/2010/main" val="524030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3.3 – Juridische status</a:t>
            </a:r>
          </a:p>
        </p:txBody>
      </p:sp>
    </p:spTree>
    <p:extLst>
      <p:ext uri="{BB962C8B-B14F-4D97-AF65-F5344CB8AC3E}">
        <p14:creationId xmlns:p14="http://schemas.microsoft.com/office/powerpoint/2010/main" val="1582169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3.4 – </a:t>
            </a:r>
            <a:r>
              <a:rPr lang="nl-NL" dirty="0" err="1"/>
              <a:t>Vrijheidsbeperkende</a:t>
            </a:r>
            <a:r>
              <a:rPr lang="nl-NL" dirty="0"/>
              <a:t> maatregelen</a:t>
            </a:r>
          </a:p>
        </p:txBody>
      </p:sp>
    </p:spTree>
    <p:extLst>
      <p:ext uri="{BB962C8B-B14F-4D97-AF65-F5344CB8AC3E}">
        <p14:creationId xmlns:p14="http://schemas.microsoft.com/office/powerpoint/2010/main" val="2348333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4.1 - Contactpersoon</a:t>
            </a:r>
          </a:p>
        </p:txBody>
      </p:sp>
    </p:spTree>
    <p:extLst>
      <p:ext uri="{BB962C8B-B14F-4D97-AF65-F5344CB8AC3E}">
        <p14:creationId xmlns:p14="http://schemas.microsoft.com/office/powerpoint/2010/main" val="3866347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5.1 – Functionele/mentale status</a:t>
            </a:r>
          </a:p>
        </p:txBody>
      </p:sp>
    </p:spTree>
    <p:extLst>
      <p:ext uri="{BB962C8B-B14F-4D97-AF65-F5344CB8AC3E}">
        <p14:creationId xmlns:p14="http://schemas.microsoft.com/office/powerpoint/2010/main" val="1954062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6.1 – Problemen (incl. diagnoses)</a:t>
            </a:r>
          </a:p>
        </p:txBody>
      </p:sp>
    </p:spTree>
    <p:extLst>
      <p:ext uri="{BB962C8B-B14F-4D97-AF65-F5344CB8AC3E}">
        <p14:creationId xmlns:p14="http://schemas.microsoft.com/office/powerpoint/2010/main" val="1256682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7.1 - Drugsgebruik</a:t>
            </a:r>
          </a:p>
        </p:txBody>
      </p:sp>
    </p:spTree>
    <p:extLst>
      <p:ext uri="{BB962C8B-B14F-4D97-AF65-F5344CB8AC3E}">
        <p14:creationId xmlns:p14="http://schemas.microsoft.com/office/powerpoint/2010/main" val="3210730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7.2 - Alcoholgebruik</a:t>
            </a:r>
          </a:p>
        </p:txBody>
      </p:sp>
    </p:spTree>
    <p:extLst>
      <p:ext uri="{BB962C8B-B14F-4D97-AF65-F5344CB8AC3E}">
        <p14:creationId xmlns:p14="http://schemas.microsoft.com/office/powerpoint/2010/main" val="577854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7.3 - Tabakgebruik</a:t>
            </a:r>
          </a:p>
        </p:txBody>
      </p:sp>
    </p:spTree>
    <p:extLst>
      <p:ext uri="{BB962C8B-B14F-4D97-AF65-F5344CB8AC3E}">
        <p14:creationId xmlns:p14="http://schemas.microsoft.com/office/powerpoint/2010/main" val="3090497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8.1 - Woonsituatie</a:t>
            </a:r>
          </a:p>
        </p:txBody>
      </p:sp>
    </p:spTree>
    <p:extLst>
      <p:ext uri="{BB962C8B-B14F-4D97-AF65-F5344CB8AC3E}">
        <p14:creationId xmlns:p14="http://schemas.microsoft.com/office/powerpoint/2010/main" val="198580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8.2 - Gezinssituatie</a:t>
            </a:r>
          </a:p>
        </p:txBody>
      </p:sp>
    </p:spTree>
    <p:extLst>
      <p:ext uri="{BB962C8B-B14F-4D97-AF65-F5344CB8AC3E}">
        <p14:creationId xmlns:p14="http://schemas.microsoft.com/office/powerpoint/2010/main" val="22588385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8.3 - Taalvaardigheid</a:t>
            </a:r>
          </a:p>
        </p:txBody>
      </p:sp>
    </p:spTree>
    <p:extLst>
      <p:ext uri="{BB962C8B-B14F-4D97-AF65-F5344CB8AC3E}">
        <p14:creationId xmlns:p14="http://schemas.microsoft.com/office/powerpoint/2010/main" val="6232906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8.4 – Participatie in maatschappij</a:t>
            </a:r>
          </a:p>
        </p:txBody>
      </p:sp>
    </p:spTree>
    <p:extLst>
      <p:ext uri="{BB962C8B-B14F-4D97-AF65-F5344CB8AC3E}">
        <p14:creationId xmlns:p14="http://schemas.microsoft.com/office/powerpoint/2010/main" val="6293169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8.5 – Hulp van anderen</a:t>
            </a:r>
          </a:p>
        </p:txBody>
      </p:sp>
    </p:spTree>
    <p:extLst>
      <p:ext uri="{BB962C8B-B14F-4D97-AF65-F5344CB8AC3E}">
        <p14:creationId xmlns:p14="http://schemas.microsoft.com/office/powerpoint/2010/main" val="4749115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9.1 – Laboratoriumuitslagen</a:t>
            </a:r>
          </a:p>
        </p:txBody>
      </p:sp>
    </p:spTree>
    <p:extLst>
      <p:ext uri="{BB962C8B-B14F-4D97-AF65-F5344CB8AC3E}">
        <p14:creationId xmlns:p14="http://schemas.microsoft.com/office/powerpoint/2010/main" val="42479448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9.2 - Vragenlijsten</a:t>
            </a:r>
          </a:p>
        </p:txBody>
      </p:sp>
    </p:spTree>
    <p:extLst>
      <p:ext uri="{BB962C8B-B14F-4D97-AF65-F5344CB8AC3E}">
        <p14:creationId xmlns:p14="http://schemas.microsoft.com/office/powerpoint/2010/main" val="31202064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9.3 - Verrichtingen</a:t>
            </a:r>
          </a:p>
        </p:txBody>
      </p:sp>
    </p:spTree>
    <p:extLst>
      <p:ext uri="{BB962C8B-B14F-4D97-AF65-F5344CB8AC3E}">
        <p14:creationId xmlns:p14="http://schemas.microsoft.com/office/powerpoint/2010/main" val="6937262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9.4 - Verslagen</a:t>
            </a:r>
          </a:p>
        </p:txBody>
      </p:sp>
    </p:spTree>
    <p:extLst>
      <p:ext uri="{BB962C8B-B14F-4D97-AF65-F5344CB8AC3E}">
        <p14:creationId xmlns:p14="http://schemas.microsoft.com/office/powerpoint/2010/main" val="8390123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10.1 - Huisarts</a:t>
            </a:r>
          </a:p>
        </p:txBody>
      </p:sp>
    </p:spTree>
    <p:extLst>
      <p:ext uri="{BB962C8B-B14F-4D97-AF65-F5344CB8AC3E}">
        <p14:creationId xmlns:p14="http://schemas.microsoft.com/office/powerpoint/2010/main" val="41893761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10.2 - Regiebehandelaar</a:t>
            </a:r>
          </a:p>
        </p:txBody>
      </p:sp>
    </p:spTree>
    <p:extLst>
      <p:ext uri="{BB962C8B-B14F-4D97-AF65-F5344CB8AC3E}">
        <p14:creationId xmlns:p14="http://schemas.microsoft.com/office/powerpoint/2010/main" val="2288403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10.3 – Overige behandelaars</a:t>
            </a:r>
          </a:p>
        </p:txBody>
      </p:sp>
    </p:spTree>
    <p:extLst>
      <p:ext uri="{BB962C8B-B14F-4D97-AF65-F5344CB8AC3E}">
        <p14:creationId xmlns:p14="http://schemas.microsoft.com/office/powerpoint/2010/main" val="24536862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10.4 - Zorgaanbieder</a:t>
            </a:r>
          </a:p>
        </p:txBody>
      </p:sp>
    </p:spTree>
    <p:extLst>
      <p:ext uri="{BB962C8B-B14F-4D97-AF65-F5344CB8AC3E}">
        <p14:creationId xmlns:p14="http://schemas.microsoft.com/office/powerpoint/2010/main" val="30086441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899688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Raadplegen en tonen Basisgegevens GGZ scenario 1.2</a:t>
            </a:r>
          </a:p>
        </p:txBody>
      </p:sp>
    </p:spTree>
    <p:extLst>
      <p:ext uri="{BB962C8B-B14F-4D97-AF65-F5344CB8AC3E}">
        <p14:creationId xmlns:p14="http://schemas.microsoft.com/office/powerpoint/2010/main" val="36496753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– Patiëntgegevens </a:t>
            </a:r>
          </a:p>
        </p:txBody>
      </p:sp>
    </p:spTree>
    <p:extLst>
      <p:ext uri="{BB962C8B-B14F-4D97-AF65-F5344CB8AC3E}">
        <p14:creationId xmlns:p14="http://schemas.microsoft.com/office/powerpoint/2010/main" val="36073761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1.2 – Burgerlijke staat</a:t>
            </a:r>
          </a:p>
        </p:txBody>
      </p:sp>
    </p:spTree>
    <p:extLst>
      <p:ext uri="{BB962C8B-B14F-4D97-AF65-F5344CB8AC3E}">
        <p14:creationId xmlns:p14="http://schemas.microsoft.com/office/powerpoint/2010/main" val="20947146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681" y="467897"/>
            <a:ext cx="10357052" cy="1342796"/>
          </a:xfrm>
        </p:spPr>
        <p:txBody>
          <a:bodyPr>
            <a:normAutofit/>
          </a:bodyPr>
          <a:lstStyle/>
          <a:p>
            <a:r>
              <a:rPr lang="nl-NL" sz="1400" dirty="0"/>
              <a:t>Screenshots van </a:t>
            </a:r>
            <a:r>
              <a:rPr lang="nl-NL" sz="1400" dirty="0" err="1"/>
              <a:t>BgGGZ</a:t>
            </a:r>
            <a:r>
              <a:rPr lang="nl-NL" sz="1400"/>
              <a:t> secties </a:t>
            </a:r>
            <a:r>
              <a:rPr lang="nl-NL" sz="1400" dirty="0"/>
              <a:t>en/of </a:t>
            </a:r>
            <a:r>
              <a:rPr lang="nl-NL" sz="1400" dirty="0" err="1"/>
              <a:t>Zibs</a:t>
            </a:r>
            <a:r>
              <a:rPr lang="nl-NL" sz="1400" dirty="0"/>
              <a:t> waarvoor XIS kenbaar maakt dat er geen gegevens bekend zijn.</a:t>
            </a:r>
          </a:p>
        </p:txBody>
      </p:sp>
    </p:spTree>
    <p:extLst>
      <p:ext uri="{BB962C8B-B14F-4D97-AF65-F5344CB8AC3E}">
        <p14:creationId xmlns:p14="http://schemas.microsoft.com/office/powerpoint/2010/main" val="27968935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</a:t>
            </a:r>
            <a:r>
              <a:rPr lang="nl-NL" sz="1400" b="0"/>
              <a:t>vul hier de juiste links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nl-NL" sz="1600" dirty="0"/>
              <a:t>Scenario 1.1	: </a:t>
            </a:r>
            <a:r>
              <a:rPr lang="nl-NL" sz="1200" b="0" i="1" dirty="0"/>
              <a:t>vul hier de link in voor scenario 1.1</a:t>
            </a:r>
            <a:endParaRPr lang="nl-NL" sz="1600" b="0" i="1" dirty="0"/>
          </a:p>
          <a:p>
            <a:endParaRPr lang="nl-NL" sz="1600" dirty="0"/>
          </a:p>
          <a:p>
            <a:r>
              <a:rPr lang="nl-NL" sz="1600" dirty="0"/>
              <a:t>Scenario 1.2	: </a:t>
            </a:r>
            <a:r>
              <a:rPr lang="nl-NL" sz="1200" b="0" i="1" dirty="0"/>
              <a:t>vul hier de link in voor scenario 1.2</a:t>
            </a:r>
            <a:endParaRPr lang="nl-NL" sz="1200" dirty="0"/>
          </a:p>
          <a:p>
            <a:endParaRPr lang="nl-NL" sz="1200" dirty="0"/>
          </a:p>
          <a:p>
            <a:endParaRPr lang="nl-NL" sz="1200" dirty="0"/>
          </a:p>
          <a:p>
            <a:endParaRPr lang="nl-NL" sz="1200" dirty="0"/>
          </a:p>
          <a:p>
            <a:r>
              <a:rPr lang="nl-NL" sz="1600" dirty="0"/>
              <a:t>Datum uitvoeren test	: </a:t>
            </a:r>
          </a:p>
          <a:p>
            <a:endParaRPr lang="nl-NL" sz="1600" dirty="0"/>
          </a:p>
          <a:p>
            <a:endParaRPr lang="nl-NL" sz="160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9317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Basisgegevens GGZ</a:t>
            </a:r>
            <a:br>
              <a:rPr lang="nl-NL" sz="3600" dirty="0"/>
            </a:br>
            <a:r>
              <a:rPr lang="nl-NL" sz="3600" dirty="0"/>
              <a:t>Scenario 1.1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1.1 - Patiëntgegevens 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Sectie 1.2 – Burgerlijke staat </a:t>
            </a:r>
          </a:p>
        </p:txBody>
      </p:sp>
    </p:spTree>
    <p:extLst>
      <p:ext uri="{BB962C8B-B14F-4D97-AF65-F5344CB8AC3E}">
        <p14:creationId xmlns:p14="http://schemas.microsoft.com/office/powerpoint/2010/main" val="3040574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2.1 - Verzekeringsgegevens</a:t>
            </a:r>
          </a:p>
        </p:txBody>
      </p:sp>
    </p:spTree>
    <p:extLst>
      <p:ext uri="{BB962C8B-B14F-4D97-AF65-F5344CB8AC3E}">
        <p14:creationId xmlns:p14="http://schemas.microsoft.com/office/powerpoint/2010/main" val="4264254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3.1 - Behandelaanwijzingen</a:t>
            </a:r>
          </a:p>
        </p:txBody>
      </p:sp>
    </p:spTree>
    <p:extLst>
      <p:ext uri="{BB962C8B-B14F-4D97-AF65-F5344CB8AC3E}">
        <p14:creationId xmlns:p14="http://schemas.microsoft.com/office/powerpoint/2010/main" val="570525720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FFD6D624A48D4F9CBD90970ACEA807" ma:contentTypeVersion="9" ma:contentTypeDescription="Een nieuw document maken." ma:contentTypeScope="" ma:versionID="0c521f26015b906745d4cb1a0f5d0f44">
  <xsd:schema xmlns:xsd="http://www.w3.org/2001/XMLSchema" xmlns:xs="http://www.w3.org/2001/XMLSchema" xmlns:p="http://schemas.microsoft.com/office/2006/metadata/properties" xmlns:ns2="57a454f0-5ff0-4018-a0a2-a3194bf03426" xmlns:ns3="894454b1-9258-4102-a48c-c339664a305b" targetNamespace="http://schemas.microsoft.com/office/2006/metadata/properties" ma:root="true" ma:fieldsID="465359106430cd1b53a82050a66d0350" ns2:_="" ns3:_="">
    <xsd:import namespace="57a454f0-5ff0-4018-a0a2-a3194bf03426"/>
    <xsd:import namespace="894454b1-9258-4102-a48c-c339664a30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a454f0-5ff0-4018-a0a2-a3194bf034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454b1-9258-4102-a48c-c339664a305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803B14-7EBE-4005-9148-116AD9BB46D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EF5B1E9-B15E-46DB-8437-BCB6B51FC3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a454f0-5ff0-4018-a0a2-a3194bf03426"/>
    <ds:schemaRef ds:uri="894454b1-9258-4102-a48c-c339664a30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68</TotalTime>
  <Words>290</Words>
  <Application>Microsoft Office PowerPoint</Application>
  <PresentationFormat>Aangepast</PresentationFormat>
  <Paragraphs>65</Paragraphs>
  <Slides>36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36</vt:i4>
      </vt:variant>
    </vt:vector>
  </HeadingPairs>
  <TitlesOfParts>
    <vt:vector size="42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Basisgegevens GGZ</vt:lpstr>
      <vt:lpstr>Algemene informatie vul hier je informatie aan</vt:lpstr>
      <vt:lpstr>Gebruik aanleverformat</vt:lpstr>
      <vt:lpstr>Touchstone vul hier de juiste links aan</vt:lpstr>
      <vt:lpstr>Basisgegevens GGZ Scenario 1.1</vt:lpstr>
      <vt:lpstr>Sectie 1.1 - Patiëntgegevens </vt:lpstr>
      <vt:lpstr>Sectie 1.2 – Burgerlijke staat </vt:lpstr>
      <vt:lpstr>Sectie 2.1 - Verzekeringsgegevens</vt:lpstr>
      <vt:lpstr>Sectie 3.1 - Behandelaanwijzingen</vt:lpstr>
      <vt:lpstr>Sectie 3.2 – Wilsverklaringen </vt:lpstr>
      <vt:lpstr>Sectie 3.3 – Juridische status</vt:lpstr>
      <vt:lpstr>Sectie 3.4 – Vrijheidsbeperkende maatregelen</vt:lpstr>
      <vt:lpstr>Sectie 4.1 - Contactpersoon</vt:lpstr>
      <vt:lpstr>Sectie 5.1 – Functionele/mentale status</vt:lpstr>
      <vt:lpstr>Sectie 6.1 – Problemen (incl. diagnoses)</vt:lpstr>
      <vt:lpstr>Sectie 7.1 - Drugsgebruik</vt:lpstr>
      <vt:lpstr>Sectie 7.2 - Alcoholgebruik</vt:lpstr>
      <vt:lpstr>Sectie 7.3 - Tabakgebruik</vt:lpstr>
      <vt:lpstr>Sectie 8.1 - Woonsituatie</vt:lpstr>
      <vt:lpstr>Sectie 8.2 - Gezinssituatie</vt:lpstr>
      <vt:lpstr>Sectie 8.3 - Taalvaardigheid</vt:lpstr>
      <vt:lpstr>Sectie 8.4 – Participatie in maatschappij</vt:lpstr>
      <vt:lpstr>Sectie 8.5 – Hulp van anderen</vt:lpstr>
      <vt:lpstr>Sectie 9.1 – Laboratoriumuitslagen</vt:lpstr>
      <vt:lpstr>Sectie 9.2 - Vragenlijsten</vt:lpstr>
      <vt:lpstr>Sectie 9.3 - Verrichtingen</vt:lpstr>
      <vt:lpstr>Sectie 9.4 - Verslagen</vt:lpstr>
      <vt:lpstr>Sectie 10.1 - Huisarts</vt:lpstr>
      <vt:lpstr>Sectie 10.2 - Regiebehandelaar</vt:lpstr>
      <vt:lpstr>Sectie 10.3 – Overige behandelaars</vt:lpstr>
      <vt:lpstr>Sectie 10.4 - Zorgaanbieder</vt:lpstr>
      <vt:lpstr>Raadplegen en tonen Basisgegevens GGZ scenario 1.2</vt:lpstr>
      <vt:lpstr>Sectie 1.1 – Patiëntgegevens </vt:lpstr>
      <vt:lpstr>Sectie 1.2 – Burgerlijke staat</vt:lpstr>
      <vt:lpstr>Screenshots van BgGGZ secties en/of Zibs waarvoor XIS kenbaar maakt dat er geen gegevens bekend zijn.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Jeanique Ngadimin</cp:lastModifiedBy>
  <cp:revision>1</cp:revision>
  <dcterms:created xsi:type="dcterms:W3CDTF">2019-08-02T18:27:37Z</dcterms:created>
  <dcterms:modified xsi:type="dcterms:W3CDTF">2019-10-30T10:01:20Z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0x01010015FFD6D624A48D4F9CBD90970ACEA807</vt:lpwstr>
  </property>
  <property fmtid="{D5CDD505-2E9C-101B-9397-08002B2CF9AE}" pid="3" name="Order">
    <vt:r8>100</vt:r8>
  </property>
</Properties>
</file>