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0"/>
  </p:notesMasterIdLst>
  <p:sldIdLst>
    <p:sldId id="265" r:id="rId6"/>
    <p:sldId id="307" r:id="rId7"/>
    <p:sldId id="264" r:id="rId8"/>
    <p:sldId id="306" r:id="rId9"/>
    <p:sldId id="299" r:id="rId10"/>
    <p:sldId id="270" r:id="rId11"/>
    <p:sldId id="314" r:id="rId12"/>
    <p:sldId id="315" r:id="rId13"/>
    <p:sldId id="316" r:id="rId14"/>
    <p:sldId id="308" r:id="rId15"/>
    <p:sldId id="309" r:id="rId16"/>
    <p:sldId id="320" r:id="rId17"/>
    <p:sldId id="321" r:id="rId18"/>
    <p:sldId id="261" r:id="rId1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C36D4E-48DD-DC43-B714-428AB4444073}" v="1" dt="2019-08-16T12:15:19.0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/>
    <p:restoredTop sz="94720"/>
  </p:normalViewPr>
  <p:slideViewPr>
    <p:cSldViewPr snapToGrid="0">
      <p:cViewPr varScale="1">
        <p:scale>
          <a:sx n="93" d="100"/>
          <a:sy n="93" d="100"/>
        </p:scale>
        <p:origin x="232" y="224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7DC36D4E-48DD-DC43-B714-428AB4444073}"/>
    <pc:docChg chg="modSld">
      <pc:chgData name="Charlotte Schreuder" userId="ebe3dcd6-a19a-475b-9fd2-5aec667b81ea" providerId="ADAL" clId="{7DC36D4E-48DD-DC43-B714-428AB4444073}" dt="2019-08-16T12:15:19.037" v="0" actId="207"/>
      <pc:docMkLst>
        <pc:docMk/>
      </pc:docMkLst>
      <pc:sldChg chg="modSp">
        <pc:chgData name="Charlotte Schreuder" userId="ebe3dcd6-a19a-475b-9fd2-5aec667b81ea" providerId="ADAL" clId="{7DC36D4E-48DD-DC43-B714-428AB4444073}" dt="2019-08-16T12:15:19.037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7DC36D4E-48DD-DC43-B714-428AB4444073}" dt="2019-08-16T12:15:19.037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Aura Vernooy" userId="216637d4-cffc-474f-89da-35334b0137af" providerId="ADAL" clId="{19DF06CA-B277-49AD-A5A9-0708177ED599}"/>
    <pc:docChg chg="custSel modSld">
      <pc:chgData name="Aura Vernooy" userId="216637d4-cffc-474f-89da-35334b0137af" providerId="ADAL" clId="{19DF06CA-B277-49AD-A5A9-0708177ED599}" dt="2019-08-14T13:49:59.691" v="4" actId="20577"/>
      <pc:docMkLst>
        <pc:docMk/>
      </pc:docMkLst>
      <pc:sldChg chg="modSp">
        <pc:chgData name="Aura Vernooy" userId="216637d4-cffc-474f-89da-35334b0137af" providerId="ADAL" clId="{19DF06CA-B277-49AD-A5A9-0708177ED599}" dt="2019-08-14T13:49:59.691" v="4" actId="20577"/>
        <pc:sldMkLst>
          <pc:docMk/>
          <pc:sldMk cId="3689317147" sldId="306"/>
        </pc:sldMkLst>
        <pc:spChg chg="mod">
          <ac:chgData name="Aura Vernooy" userId="216637d4-cffc-474f-89da-35334b0137af" providerId="ADAL" clId="{19DF06CA-B277-49AD-A5A9-0708177ED599}" dt="2019-08-14T13:49:59.691" v="4" actId="2057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16-08-19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PDF/A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1.2.2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PDF/A </a:t>
            </a:r>
            <a:br>
              <a:rPr lang="nl-NL" sz="3600" dirty="0"/>
            </a:br>
            <a:r>
              <a:rPr lang="nl-NL" sz="3600" dirty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788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602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nl-NL" sz="1900" dirty="0"/>
              <a:t>H1</a:t>
            </a:r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Scenario 1.1 : </a:t>
            </a:r>
            <a:r>
              <a:rPr lang="nl-NL" sz="1900" b="0" i="1" dirty="0"/>
              <a:t>vul hier de link in voor scenario 1.1</a:t>
            </a:r>
            <a:r>
              <a:rPr lang="nl-NL" sz="1900" b="0" dirty="0"/>
              <a:t>​</a:t>
            </a:r>
          </a:p>
          <a:p>
            <a:pPr fontAlgn="base"/>
            <a:r>
              <a:rPr lang="nl-NL" sz="1900" dirty="0"/>
              <a:t>Scenario 1.2 : </a:t>
            </a:r>
            <a:r>
              <a:rPr lang="nl-NL" sz="1900" b="0" i="1" dirty="0"/>
              <a:t>vul hier de link in voor scenario 1.2</a:t>
            </a:r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Scenario 1.3 : </a:t>
            </a:r>
            <a:r>
              <a:rPr lang="nl-NL" sz="1900" b="0" i="1" dirty="0"/>
              <a:t>vul hier de link in voor scenario 1.3</a:t>
            </a:r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Scenario 1.4 : </a:t>
            </a:r>
            <a:r>
              <a:rPr lang="nl-NL" sz="1900" b="0" i="1" dirty="0"/>
              <a:t>vul hier de link in voor scenario 1.4</a:t>
            </a:r>
            <a:r>
              <a:rPr lang="nl-NL" sz="1900" b="0" dirty="0"/>
              <a:t>​</a:t>
            </a:r>
          </a:p>
          <a:p>
            <a:pPr fontAlgn="base"/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H2</a:t>
            </a:r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Scenario 2.1 : </a:t>
            </a:r>
            <a:r>
              <a:rPr lang="nl-NL" sz="1900" b="0" i="1" dirty="0"/>
              <a:t>vul hier de link in voor scenario 2.1</a:t>
            </a:r>
            <a:r>
              <a:rPr lang="nl-NL" sz="1900" b="0" dirty="0"/>
              <a:t>​</a:t>
            </a:r>
          </a:p>
          <a:p>
            <a:pPr fontAlgn="base"/>
            <a:r>
              <a:rPr lang="nl-NL" sz="1900" dirty="0"/>
              <a:t>Scenario 2.2 : </a:t>
            </a:r>
            <a:r>
              <a:rPr lang="nl-NL" sz="1900" b="0" i="1" dirty="0"/>
              <a:t>vul hier de link in voor scenario 2.2</a:t>
            </a:r>
            <a:r>
              <a:rPr lang="en-US" sz="1900" b="0" dirty="0"/>
              <a:t>​</a:t>
            </a:r>
          </a:p>
          <a:p>
            <a:pPr fontAlgn="base"/>
            <a:r>
              <a:rPr lang="nl-NL" sz="1900" dirty="0"/>
              <a:t>Scenario 2.3 : </a:t>
            </a:r>
            <a:r>
              <a:rPr lang="nl-NL" sz="1900" b="0" i="1" dirty="0"/>
              <a:t>vul hier de link in voor scenario 2.3</a:t>
            </a:r>
            <a:r>
              <a:rPr lang="en-US" sz="1900" b="0" dirty="0"/>
              <a:t>​</a:t>
            </a:r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PDF/A </a:t>
            </a:r>
            <a:br>
              <a:rPr lang="nl-NL" sz="3600" dirty="0"/>
            </a:br>
            <a:r>
              <a:rPr lang="nl-NL" sz="3600" dirty="0"/>
              <a:t>metadata lijst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FD6D624A48D4F9CBD90970ACEA807" ma:contentTypeVersion="9" ma:contentTypeDescription="Een nieuw document maken." ma:contentTypeScope="" ma:versionID="0c521f26015b906745d4cb1a0f5d0f44">
  <xsd:schema xmlns:xsd="http://www.w3.org/2001/XMLSchema" xmlns:xs="http://www.w3.org/2001/XMLSchema" xmlns:p="http://schemas.microsoft.com/office/2006/metadata/properties" xmlns:ns2="57a454f0-5ff0-4018-a0a2-a3194bf03426" xmlns:ns3="894454b1-9258-4102-a48c-c339664a305b" targetNamespace="http://schemas.microsoft.com/office/2006/metadata/properties" ma:root="true" ma:fieldsID="465359106430cd1b53a82050a66d0350" ns2:_="" ns3:_="">
    <xsd:import namespace="57a454f0-5ff0-4018-a0a2-a3194bf03426"/>
    <xsd:import namespace="894454b1-9258-4102-a48c-c339664a30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454f0-5ff0-4018-a0a2-a3194bf034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454b1-9258-4102-a48c-c339664a3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purl.org/dc/elements/1.1/"/>
    <ds:schemaRef ds:uri="894454b1-9258-4102-a48c-c339664a305b"/>
    <ds:schemaRef ds:uri="57a454f0-5ff0-4018-a0a2-a3194bf03426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5ABCC0D-60FA-4852-8A58-D5B581B022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454f0-5ff0-4018-a0a2-a3194bf03426"/>
    <ds:schemaRef ds:uri="894454b1-9258-4102-a48c-c339664a3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22</TotalTime>
  <Words>154</Words>
  <Application>Microsoft Macintosh PowerPoint</Application>
  <PresentationFormat>Aangepast</PresentationFormat>
  <Paragraphs>49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PDF/A</vt:lpstr>
      <vt:lpstr>Algemene informatie vul hier je informatie aan</vt:lpstr>
      <vt:lpstr>Gebruik aanleverformat</vt:lpstr>
      <vt:lpstr>Touchstone vul hier de juiste links aan</vt:lpstr>
      <vt:lpstr>Raadplegen PDF/A  metadata lijst</vt:lpstr>
      <vt:lpstr>Scenario 1.1</vt:lpstr>
      <vt:lpstr>Scenario 1.2</vt:lpstr>
      <vt:lpstr>Scenario 1.3</vt:lpstr>
      <vt:lpstr>Scenario 1.4</vt:lpstr>
      <vt:lpstr>Raadplegen PDF/A  document</vt:lpstr>
      <vt:lpstr>Scenario 2.1</vt:lpstr>
      <vt:lpstr>Scenario 2.2</vt:lpstr>
      <vt:lpstr>Scenario 2.3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Charlotte Schreuder</cp:lastModifiedBy>
  <cp:revision>1</cp:revision>
  <dcterms:created xsi:type="dcterms:W3CDTF">2019-08-02T18:27:37Z</dcterms:created>
  <dcterms:modified xsi:type="dcterms:W3CDTF">2019-08-16T12:15:20Z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0x01010015FFD6D624A48D4F9CBD90970ACEA807</vt:lpwstr>
  </property>
  <property fmtid="{D5CDD505-2E9C-101B-9397-08002B2CF9AE}" pid="3" name="Order">
    <vt:r8>100</vt:r8>
  </property>
</Properties>
</file>