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0"/>
  </p:notesMasterIdLst>
  <p:sldIdLst>
    <p:sldId id="265" r:id="rId6"/>
    <p:sldId id="307" r:id="rId7"/>
    <p:sldId id="264" r:id="rId8"/>
    <p:sldId id="323" r:id="rId9"/>
    <p:sldId id="299" r:id="rId10"/>
    <p:sldId id="277" r:id="rId11"/>
    <p:sldId id="278" r:id="rId12"/>
    <p:sldId id="279" r:id="rId13"/>
    <p:sldId id="310" r:id="rId14"/>
    <p:sldId id="280" r:id="rId15"/>
    <p:sldId id="285" r:id="rId16"/>
    <p:sldId id="286" r:id="rId17"/>
    <p:sldId id="311" r:id="rId18"/>
    <p:sldId id="261" r:id="rId1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6"/>
    <p:restoredTop sz="94720"/>
  </p:normalViewPr>
  <p:slideViewPr>
    <p:cSldViewPr snapToGrid="0">
      <p:cViewPr varScale="1">
        <p:scale>
          <a:sx n="81" d="100"/>
          <a:sy n="81" d="100"/>
        </p:scale>
        <p:origin x="586" y="6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19-7-2021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972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319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972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972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972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898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1006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its.nictiz.nl/browse/MM-404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Hier controle of LASTN goed werkt, zie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MM-972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. </a:t>
            </a:r>
            <a:r>
              <a:rPr lang="nl-NL" sz="1200" b="1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We verwachten wel een schermafbeelding van alles wat verstuurd wordt vanuit </a:t>
            </a:r>
            <a:r>
              <a:rPr lang="nl-NL" sz="1200" b="1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Touchstone</a:t>
            </a:r>
            <a:r>
              <a:rPr lang="nl-NL" sz="1200" b="1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voor de </a:t>
            </a:r>
            <a:r>
              <a:rPr lang="nl-NL" sz="1200" b="1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zib</a:t>
            </a:r>
            <a:r>
              <a:rPr lang="nl-NL" sz="1200" b="1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(dit geldt voor alle andere slides ook)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7913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MM-319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Hier moet met name gekeken worden Of </a:t>
            </a:r>
            <a:r>
              <a:rPr lang="nl-NL" sz="1200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ProbleemBeginDatum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juist is</a:t>
            </a:r>
            <a:b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Problem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profile,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.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onsetPeriod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element was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used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capture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concepts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ProblemStartDate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and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ProblemEndDate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,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while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no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period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captured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HCIM.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Therefore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,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Condition.onsetPeriod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changed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Condition.onsetDateTime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and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mapping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for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ProblemStartDate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corrected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. The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mapping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for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ProblemEndDate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has been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moved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Condition.abatementDateTime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. </a:t>
            </a:r>
            <a:b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214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Hier controle of LASTN goed werkt, zie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MM-972</a:t>
            </a:r>
            <a:endParaRPr lang="nl-NL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766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Hier controle of LASTN goed werkt, zie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MM-972</a:t>
            </a:r>
            <a:endParaRPr lang="nl-NL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942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Hier controle of LASTN goed werkt, zie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MM-972</a:t>
            </a:r>
            <a:endParaRPr lang="nl-NL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856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MM-898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bij </a:t>
            </a:r>
            <a:r>
              <a:rPr lang="nl-NL" sz="1200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LaboratoriumResultaat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moeten de FHIR en </a:t>
            </a:r>
            <a:r>
              <a:rPr lang="nl-NL" sz="1200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zib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waarelijst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u="none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geimplementeerd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zijn. Maar is dit wel te controleren? Want op scherm wordt maar 1 voorbeeld getoond</a:t>
            </a:r>
            <a:endParaRPr lang="nl-NL" u="non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974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MM-1006</a:t>
            </a:r>
            <a:r>
              <a:rPr lang="nl-NL" sz="1200" u="none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Hierbij aantonen dat het gevraagde nog steeds juist wordt getoond. Door onderstaande wijziging wellicht niet meer goed? : </a:t>
            </a:r>
            <a:br>
              <a:rPr lang="en-US" dirty="0"/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Sub-measurements in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zib-GeneralMeasurement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have been changed from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Observation.component's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to a set of related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zib-GeneralMeasurement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instances. Additionally, the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ResultStatusCodelist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is added to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Observation.status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017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  <a:hlinkClick r:id="rId3"/>
              </a:rPr>
              <a:t>MM-404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Controle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op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Verrichting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StartDatum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en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en-US" sz="1200" u="sng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EindDatum</a:t>
            </a:r>
            <a:br>
              <a:rPr lang="en-US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In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 Procedure profile, expanded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Procedure.performedPeriod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element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Procedure.performed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[x].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With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this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expansion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,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profile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meets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requirements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of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the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HCIM,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namely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to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capture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a moment in time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instead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of a start/end date. </a:t>
            </a:r>
            <a:b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br>
              <a:rPr lang="nl-NL" sz="1200" u="sng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</a:br>
            <a:r>
              <a:rPr lang="en-US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Procedure.performedPeriod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is too strict </a:t>
            </a:r>
            <a:endParaRPr lang="nl-NL" sz="1200" kern="1200" dirty="0">
              <a:solidFill>
                <a:schemeClr val="tx1"/>
              </a:solidFill>
              <a:effectLst/>
              <a:latin typeface="Verdana" panose="020B0604030504040204" pitchFamily="34" charset="0"/>
              <a:ea typeface="+mn-ea"/>
              <a:cs typeface="+mn-cs"/>
            </a:endParaRPr>
          </a:p>
          <a:p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Procedure.performedDateTime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naar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Procedure.performed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[x]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397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Basisgegevens GGZ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 fontScale="70000" lnSpcReduction="20000"/>
          </a:bodyPr>
          <a:lstStyle/>
          <a:p>
            <a:r>
              <a:rPr lang="nl-NL" sz="2800"/>
              <a:t>Verkort Aanleverformat </a:t>
            </a:r>
            <a:r>
              <a:rPr lang="nl-NL" sz="2800" dirty="0"/>
              <a:t>kwalificatiemateriaal</a:t>
            </a:r>
            <a:br>
              <a:rPr lang="nl-NL" sz="2800" dirty="0"/>
            </a:br>
            <a:r>
              <a:rPr lang="nl-NL" sz="2800" dirty="0"/>
              <a:t>(ingekorte versie t.b.v. versnelling </a:t>
            </a:r>
            <a:r>
              <a:rPr lang="nl-NL" sz="2800" dirty="0" err="1"/>
              <a:t>DVP’s</a:t>
            </a:r>
            <a:r>
              <a:rPr lang="nl-NL" sz="2800" dirty="0"/>
              <a:t> naar 2020 versie)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7.3 - Tabakgebruik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Vragenlijsten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</a:t>
            </a:r>
            <a:br>
              <a:rPr lang="nl-NL" sz="3600" dirty="0"/>
            </a:br>
            <a:r>
              <a:rPr lang="nl-NL" sz="3600" dirty="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7.2 -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577854791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BECC92-6EED-4908-BD48-F94A69510D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  <ds:schemaRef ds:uri="c9309f2a-e493-41e5-bc1f-ce1ae85ad2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221</TotalTime>
  <Words>568</Words>
  <Application>Microsoft Office PowerPoint</Application>
  <PresentationFormat>Aangepast</PresentationFormat>
  <Paragraphs>61</Paragraphs>
  <Slides>14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GGZ</vt:lpstr>
      <vt:lpstr>Algemene informatie vul hier je informatie aan</vt:lpstr>
      <vt:lpstr>Gebruik aanleverformat</vt:lpstr>
      <vt:lpstr>Touchstone executie</vt:lpstr>
      <vt:lpstr>Basisgegevens GGZ Scenario 1.1</vt:lpstr>
      <vt:lpstr>Sectie 5.1 – Functionele/mentale status</vt:lpstr>
      <vt:lpstr>Sectie 6.1 – Problemen (incl. diagnoses)</vt:lpstr>
      <vt:lpstr>Sectie 7.1 - Drugsgebruik</vt:lpstr>
      <vt:lpstr>Sectie 7.2 - Alcoholgebruik</vt:lpstr>
      <vt:lpstr>Sectie 7.3 - Tabakgebruik</vt:lpstr>
      <vt:lpstr>Sectie 9.1 – Laboratoriumuitslagen</vt:lpstr>
      <vt:lpstr>Sectie 9.2 - Vragenlijsten</vt:lpstr>
      <vt:lpstr>Sectie 9.3 - Verrichtingen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Gabriel Hopmans</cp:lastModifiedBy>
  <cp:revision>8</cp:revision>
  <dcterms:created xsi:type="dcterms:W3CDTF">2019-08-02T18:27:37Z</dcterms:created>
  <dcterms:modified xsi:type="dcterms:W3CDTF">2021-07-19T09:41:13Z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