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0"/>
  </p:notesMasterIdLst>
  <p:sldIdLst>
    <p:sldId id="265" r:id="rId6"/>
    <p:sldId id="307" r:id="rId7"/>
    <p:sldId id="264" r:id="rId8"/>
    <p:sldId id="330" r:id="rId9"/>
    <p:sldId id="306" r:id="rId10"/>
    <p:sldId id="329" r:id="rId11"/>
    <p:sldId id="322" r:id="rId12"/>
    <p:sldId id="323" r:id="rId13"/>
    <p:sldId id="324" r:id="rId14"/>
    <p:sldId id="326" r:id="rId15"/>
    <p:sldId id="327" r:id="rId16"/>
    <p:sldId id="319" r:id="rId17"/>
    <p:sldId id="328" r:id="rId18"/>
    <p:sldId id="261" r:id="rId1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720"/>
  </p:normalViewPr>
  <p:slideViewPr>
    <p:cSldViewPr snapToGrid="0">
      <p:cViewPr varScale="1">
        <p:scale>
          <a:sx n="115" d="100"/>
          <a:sy n="115" d="100"/>
        </p:scale>
        <p:origin x="1118" y="67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F956E752-4DDD-4433-847D-F78F48EA65B4}"/>
    <pc:docChg chg="modSld">
      <pc:chgData name="Camiel Reijnders" userId="b6774bc5-0cd0-4a30-99b0-c8df245a53f6" providerId="ADAL" clId="{F956E752-4DDD-4433-847D-F78F48EA65B4}" dt="2020-08-28T15:36:06.996" v="62" actId="20577"/>
      <pc:docMkLst>
        <pc:docMk/>
      </pc:docMkLst>
      <pc:sldChg chg="modSp">
        <pc:chgData name="Camiel Reijnders" userId="b6774bc5-0cd0-4a30-99b0-c8df245a53f6" providerId="ADAL" clId="{F956E752-4DDD-4433-847D-F78F48EA65B4}" dt="2020-08-28T15:36:06.996" v="62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F956E752-4DDD-4433-847D-F78F48EA65B4}" dt="2020-08-28T15:36:06.996" v="62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amiel Reijnders" userId="b6774bc5-0cd0-4a30-99b0-c8df245a53f6" providerId="ADAL" clId="{F956E752-4DDD-4433-847D-F78F48EA65B4}" dt="2020-08-28T15:35:27.877" v="18" actId="6549"/>
        <pc:sldMkLst>
          <pc:docMk/>
          <pc:sldMk cId="2124519873" sldId="308"/>
        </pc:sldMkLst>
        <pc:spChg chg="mod">
          <ac:chgData name="Camiel Reijnders" userId="b6774bc5-0cd0-4a30-99b0-c8df245a53f6" providerId="ADAL" clId="{F956E752-4DDD-4433-847D-F78F48EA65B4}" dt="2020-08-28T15:35:27.877" v="18" actId="6549"/>
          <ac:spMkLst>
            <pc:docMk/>
            <pc:sldMk cId="2124519873" sldId="308"/>
            <ac:spMk id="2" creationId="{CC0373D4-E852-3444-89CE-E49D7B5900F0}"/>
          </ac:spMkLst>
        </pc:spChg>
      </pc:sldChg>
    </pc:docChg>
  </pc:docChgLst>
  <pc:docChgLst>
    <pc:chgData name="Camiel Reijnders" userId="b6774bc5-0cd0-4a30-99b0-c8df245a53f6" providerId="ADAL" clId="{3E2BF00C-1804-43C3-A78D-2FEED68BEA5B}"/>
    <pc:docChg chg="custSel addSld delSld modSld">
      <pc:chgData name="Camiel Reijnders" userId="b6774bc5-0cd0-4a30-99b0-c8df245a53f6" providerId="ADAL" clId="{3E2BF00C-1804-43C3-A78D-2FEED68BEA5B}" dt="2020-07-09T12:33:44.361" v="41" actId="2696"/>
      <pc:docMkLst>
        <pc:docMk/>
      </pc:docMkLst>
      <pc:sldChg chg="modSp">
        <pc:chgData name="Camiel Reijnders" userId="b6774bc5-0cd0-4a30-99b0-c8df245a53f6" providerId="ADAL" clId="{3E2BF00C-1804-43C3-A78D-2FEED68BEA5B}" dt="2020-07-09T12:30:42.791" v="38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3E2BF00C-1804-43C3-A78D-2FEED68BEA5B}" dt="2020-07-09T12:30:42.791" v="38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Camiel Reijnders" userId="b6774bc5-0cd0-4a30-99b0-c8df245a53f6" providerId="ADAL" clId="{3E2BF00C-1804-43C3-A78D-2FEED68BEA5B}" dt="2020-07-09T12:27:00.431" v="3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delSp modSp add del">
        <pc:chgData name="Camiel Reijnders" userId="b6774bc5-0cd0-4a30-99b0-c8df245a53f6" providerId="ADAL" clId="{3E2BF00C-1804-43C3-A78D-2FEED68BEA5B}" dt="2020-07-09T12:33:44.361" v="41" actId="2696"/>
        <pc:sldMkLst>
          <pc:docMk/>
          <pc:sldMk cId="2440490628" sldId="328"/>
        </pc:sldMkLst>
        <pc:spChg chg="mod">
          <ac:chgData name="Camiel Reijnders" userId="b6774bc5-0cd0-4a30-99b0-c8df245a53f6" providerId="ADAL" clId="{3E2BF00C-1804-43C3-A78D-2FEED68BEA5B}" dt="2020-07-09T12:28:12.867" v="6" actId="20577"/>
          <ac:spMkLst>
            <pc:docMk/>
            <pc:sldMk cId="2440490628" sldId="328"/>
            <ac:spMk id="2" creationId="{A6712FAC-D5FC-3A41-A4EC-7B737B43FE0B}"/>
          </ac:spMkLst>
        </pc:spChg>
        <pc:spChg chg="del mod">
          <ac:chgData name="Camiel Reijnders" userId="b6774bc5-0cd0-4a30-99b0-c8df245a53f6" providerId="ADAL" clId="{3E2BF00C-1804-43C3-A78D-2FEED68BEA5B}" dt="2020-07-09T12:31:21.787" v="40" actId="478"/>
          <ac:spMkLst>
            <pc:docMk/>
            <pc:sldMk cId="2440490628" sldId="328"/>
            <ac:spMk id="4" creationId="{B06A3C6F-6AD9-4D79-9FF0-18C5D279BD0A}"/>
          </ac:spMkLst>
        </pc:spChg>
      </pc:sldChg>
    </pc:docChg>
  </pc:docChgLst>
  <pc:docChgLst>
    <pc:chgData name="Mariëtte Lenselink" userId="78c31216-2d0a-470f-9fb9-3e2a49e91d68" providerId="ADAL" clId="{39D57A0F-E61D-4B7D-8040-371A5D0CDB95}"/>
    <pc:docChg chg="delSld modSld">
      <pc:chgData name="Mariëtte Lenselink" userId="78c31216-2d0a-470f-9fb9-3e2a49e91d68" providerId="ADAL" clId="{39D57A0F-E61D-4B7D-8040-371A5D0CDB95}" dt="2021-01-18T14:12:14.291" v="13" actId="2696"/>
      <pc:docMkLst>
        <pc:docMk/>
      </pc:docMkLst>
      <pc:sldChg chg="modSp">
        <pc:chgData name="Mariëtte Lenselink" userId="78c31216-2d0a-470f-9fb9-3e2a49e91d68" providerId="ADAL" clId="{39D57A0F-E61D-4B7D-8040-371A5D0CDB95}" dt="2021-01-18T14:11:56.353" v="2" actId="20577"/>
        <pc:sldMkLst>
          <pc:docMk/>
          <pc:sldMk cId="1188992301" sldId="265"/>
        </pc:sldMkLst>
        <pc:spChg chg="mod">
          <ac:chgData name="Mariëtte Lenselink" userId="78c31216-2d0a-470f-9fb9-3e2a49e91d68" providerId="ADAL" clId="{39D57A0F-E61D-4B7D-8040-371A5D0CDB95}" dt="2021-01-18T14:11:56.353" v="2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del">
        <pc:chgData name="Mariëtte Lenselink" userId="78c31216-2d0a-470f-9fb9-3e2a49e91d68" providerId="ADAL" clId="{39D57A0F-E61D-4B7D-8040-371A5D0CDB95}" dt="2021-01-18T14:12:14.156" v="5" actId="2696"/>
        <pc:sldMkLst>
          <pc:docMk/>
          <pc:sldMk cId="627441733" sldId="270"/>
        </pc:sldMkLst>
      </pc:sldChg>
      <pc:sldChg chg="del">
        <pc:chgData name="Mariëtte Lenselink" userId="78c31216-2d0a-470f-9fb9-3e2a49e91d68" providerId="ADAL" clId="{39D57A0F-E61D-4B7D-8040-371A5D0CDB95}" dt="2021-01-18T14:12:14.144" v="4" actId="2696"/>
        <pc:sldMkLst>
          <pc:docMk/>
          <pc:sldMk cId="3695126927" sldId="299"/>
        </pc:sldMkLst>
      </pc:sldChg>
      <pc:sldChg chg="del">
        <pc:chgData name="Mariëtte Lenselink" userId="78c31216-2d0a-470f-9fb9-3e2a49e91d68" providerId="ADAL" clId="{39D57A0F-E61D-4B7D-8040-371A5D0CDB95}" dt="2021-01-18T14:12:14.254" v="11" actId="2696"/>
        <pc:sldMkLst>
          <pc:docMk/>
          <pc:sldMk cId="2124519873" sldId="308"/>
        </pc:sldMkLst>
      </pc:sldChg>
      <pc:sldChg chg="del">
        <pc:chgData name="Mariëtte Lenselink" userId="78c31216-2d0a-470f-9fb9-3e2a49e91d68" providerId="ADAL" clId="{39D57A0F-E61D-4B7D-8040-371A5D0CDB95}" dt="2021-01-18T14:12:14.274" v="12" actId="2696"/>
        <pc:sldMkLst>
          <pc:docMk/>
          <pc:sldMk cId="2863956645" sldId="309"/>
        </pc:sldMkLst>
      </pc:sldChg>
      <pc:sldChg chg="del">
        <pc:chgData name="Mariëtte Lenselink" userId="78c31216-2d0a-470f-9fb9-3e2a49e91d68" providerId="ADAL" clId="{39D57A0F-E61D-4B7D-8040-371A5D0CDB95}" dt="2021-01-18T14:12:14.173" v="6" actId="2696"/>
        <pc:sldMkLst>
          <pc:docMk/>
          <pc:sldMk cId="3293716172" sldId="314"/>
        </pc:sldMkLst>
      </pc:sldChg>
      <pc:sldChg chg="del">
        <pc:chgData name="Mariëtte Lenselink" userId="78c31216-2d0a-470f-9fb9-3e2a49e91d68" providerId="ADAL" clId="{39D57A0F-E61D-4B7D-8040-371A5D0CDB95}" dt="2021-01-18T14:12:14.188" v="7" actId="2696"/>
        <pc:sldMkLst>
          <pc:docMk/>
          <pc:sldMk cId="3497817384" sldId="315"/>
        </pc:sldMkLst>
      </pc:sldChg>
      <pc:sldChg chg="del">
        <pc:chgData name="Mariëtte Lenselink" userId="78c31216-2d0a-470f-9fb9-3e2a49e91d68" providerId="ADAL" clId="{39D57A0F-E61D-4B7D-8040-371A5D0CDB95}" dt="2021-01-18T14:12:14.205" v="8" actId="2696"/>
        <pc:sldMkLst>
          <pc:docMk/>
          <pc:sldMk cId="2204621192" sldId="316"/>
        </pc:sldMkLst>
      </pc:sldChg>
      <pc:sldChg chg="del">
        <pc:chgData name="Mariëtte Lenselink" userId="78c31216-2d0a-470f-9fb9-3e2a49e91d68" providerId="ADAL" clId="{39D57A0F-E61D-4B7D-8040-371A5D0CDB95}" dt="2021-01-18T14:12:14.221" v="9" actId="2696"/>
        <pc:sldMkLst>
          <pc:docMk/>
          <pc:sldMk cId="110238970" sldId="317"/>
        </pc:sldMkLst>
      </pc:sldChg>
      <pc:sldChg chg="del">
        <pc:chgData name="Mariëtte Lenselink" userId="78c31216-2d0a-470f-9fb9-3e2a49e91d68" providerId="ADAL" clId="{39D57A0F-E61D-4B7D-8040-371A5D0CDB95}" dt="2021-01-18T14:12:14.291" v="13" actId="2696"/>
        <pc:sldMkLst>
          <pc:docMk/>
          <pc:sldMk cId="4241788617" sldId="320"/>
        </pc:sldMkLst>
      </pc:sldChg>
      <pc:sldChg chg="del">
        <pc:chgData name="Mariëtte Lenselink" userId="78c31216-2d0a-470f-9fb9-3e2a49e91d68" providerId="ADAL" clId="{39D57A0F-E61D-4B7D-8040-371A5D0CDB95}" dt="2021-01-18T14:12:14.238" v="10" actId="2696"/>
        <pc:sldMkLst>
          <pc:docMk/>
          <pc:sldMk cId="2731462060" sldId="325"/>
        </pc:sldMkLst>
      </pc:sldChg>
      <pc:sldChg chg="modSp">
        <pc:chgData name="Mariëtte Lenselink" userId="78c31216-2d0a-470f-9fb9-3e2a49e91d68" providerId="ADAL" clId="{39D57A0F-E61D-4B7D-8040-371A5D0CDB95}" dt="2021-01-18T14:12:04.384" v="3" actId="6549"/>
        <pc:sldMkLst>
          <pc:docMk/>
          <pc:sldMk cId="1719167502" sldId="329"/>
        </pc:sldMkLst>
        <pc:spChg chg="mod">
          <ac:chgData name="Mariëtte Lenselink" userId="78c31216-2d0a-470f-9fb9-3e2a49e91d68" providerId="ADAL" clId="{39D57A0F-E61D-4B7D-8040-371A5D0CDB95}" dt="2021-01-18T14:12:04.384" v="3" actId="6549"/>
          <ac:spMkLst>
            <pc:docMk/>
            <pc:sldMk cId="1719167502" sldId="329"/>
            <ac:spMk id="3" creationId="{164AF5A4-0C9C-AD48-9AE7-0A35946BA5ED}"/>
          </ac:spMkLst>
        </pc:spChg>
      </pc:sldChg>
    </pc:docChg>
  </pc:docChgLst>
  <pc:docChgLst>
    <pc:chgData name="Trudy Hagg" userId="d7c4f057-ab7a-499b-9373-39a51fe840f7" providerId="ADAL" clId="{64604823-BB33-4FF4-A67C-DC71FB022137}"/>
    <pc:docChg chg="modSld">
      <pc:chgData name="Trudy Hagg" userId="d7c4f057-ab7a-499b-9373-39a51fe840f7" providerId="ADAL" clId="{64604823-BB33-4FF4-A67C-DC71FB022137}" dt="2020-07-31T09:48:59.257" v="9" actId="20577"/>
      <pc:docMkLst>
        <pc:docMk/>
      </pc:docMkLst>
      <pc:sldChg chg="modSp">
        <pc:chgData name="Trudy Hagg" userId="d7c4f057-ab7a-499b-9373-39a51fe840f7" providerId="ADAL" clId="{64604823-BB33-4FF4-A67C-DC71FB022137}" dt="2020-07-31T09:48:59.257" v="9" actId="20577"/>
        <pc:sldMkLst>
          <pc:docMk/>
          <pc:sldMk cId="1188992301" sldId="265"/>
        </pc:sldMkLst>
        <pc:spChg chg="mod">
          <ac:chgData name="Trudy Hagg" userId="d7c4f057-ab7a-499b-9373-39a51fe840f7" providerId="ADAL" clId="{64604823-BB33-4FF4-A67C-DC71FB022137}" dt="2020-07-31T09:48:59.257" v="9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Jeanique Ngadimin" userId="eddb8bb3-039d-4a4d-a86a-878cad56145f" providerId="ADAL" clId="{19DCA75A-D304-4518-9121-7EC87DCEA969}"/>
    <pc:docChg chg="custSel addSld modSld">
      <pc:chgData name="Jeanique Ngadimin" userId="eddb8bb3-039d-4a4d-a86a-878cad56145f" providerId="ADAL" clId="{19DCA75A-D304-4518-9121-7EC87DCEA969}" dt="2020-11-13T13:10:10.586" v="63" actId="113"/>
      <pc:docMkLst>
        <pc:docMk/>
      </pc:docMkLst>
      <pc:sldChg chg="modSp">
        <pc:chgData name="Jeanique Ngadimin" userId="eddb8bb3-039d-4a4d-a86a-878cad56145f" providerId="ADAL" clId="{19DCA75A-D304-4518-9121-7EC87DCEA969}" dt="2020-11-13T13:09:40.172" v="57" actId="1076"/>
        <pc:sldMkLst>
          <pc:docMk/>
          <pc:sldMk cId="3689317147" sldId="306"/>
        </pc:sldMkLst>
        <pc:spChg chg="mod">
          <ac:chgData name="Jeanique Ngadimin" userId="eddb8bb3-039d-4a4d-a86a-878cad56145f" providerId="ADAL" clId="{19DCA75A-D304-4518-9121-7EC87DCEA969}" dt="2020-11-13T13:08:56.645" v="7" actId="27636"/>
          <ac:spMkLst>
            <pc:docMk/>
            <pc:sldMk cId="3689317147" sldId="306"/>
            <ac:spMk id="2" creationId="{C7932E70-6820-AD49-A89A-42986FF8BD4A}"/>
          </ac:spMkLst>
        </pc:spChg>
        <pc:spChg chg="mod">
          <ac:chgData name="Jeanique Ngadimin" userId="eddb8bb3-039d-4a4d-a86a-878cad56145f" providerId="ADAL" clId="{19DCA75A-D304-4518-9121-7EC87DCEA969}" dt="2020-11-13T13:09:40.172" v="57" actId="1076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Jeanique Ngadimin" userId="eddb8bb3-039d-4a4d-a86a-878cad56145f" providerId="ADAL" clId="{19DCA75A-D304-4518-9121-7EC87DCEA969}" dt="2020-11-13T13:08:08.794" v="0"/>
        <pc:sldMkLst>
          <pc:docMk/>
          <pc:sldMk cId="743313468" sldId="307"/>
        </pc:sldMkLst>
        <pc:spChg chg="mod">
          <ac:chgData name="Jeanique Ngadimin" userId="eddb8bb3-039d-4a4d-a86a-878cad56145f" providerId="ADAL" clId="{19DCA75A-D304-4518-9121-7EC87DCEA969}" dt="2020-11-13T13:08:08.794" v="0"/>
          <ac:spMkLst>
            <pc:docMk/>
            <pc:sldMk cId="743313468" sldId="307"/>
            <ac:spMk id="3" creationId="{77CBB6BB-2478-5742-917D-36C77AA2510B}"/>
          </ac:spMkLst>
        </pc:spChg>
      </pc:sldChg>
      <pc:sldChg chg="add">
        <pc:chgData name="Jeanique Ngadimin" userId="eddb8bb3-039d-4a4d-a86a-878cad56145f" providerId="ADAL" clId="{19DCA75A-D304-4518-9121-7EC87DCEA969}" dt="2020-11-13T13:08:31.467" v="1"/>
        <pc:sldMkLst>
          <pc:docMk/>
          <pc:sldMk cId="1719167502" sldId="329"/>
        </pc:sldMkLst>
      </pc:sldChg>
      <pc:sldChg chg="modSp add">
        <pc:chgData name="Jeanique Ngadimin" userId="eddb8bb3-039d-4a4d-a86a-878cad56145f" providerId="ADAL" clId="{19DCA75A-D304-4518-9121-7EC87DCEA969}" dt="2020-11-13T13:10:10.586" v="63" actId="113"/>
        <pc:sldMkLst>
          <pc:docMk/>
          <pc:sldMk cId="489721860" sldId="330"/>
        </pc:sldMkLst>
        <pc:spChg chg="mod">
          <ac:chgData name="Jeanique Ngadimin" userId="eddb8bb3-039d-4a4d-a86a-878cad56145f" providerId="ADAL" clId="{19DCA75A-D304-4518-9121-7EC87DCEA969}" dt="2020-11-13T13:09:56.766" v="59"/>
          <ac:spMkLst>
            <pc:docMk/>
            <pc:sldMk cId="489721860" sldId="330"/>
            <ac:spMk id="2" creationId="{DBAF71DF-E941-584D-AC9D-D942D7DA37EB}"/>
          </ac:spMkLst>
        </pc:spChg>
        <pc:spChg chg="mod">
          <ac:chgData name="Jeanique Ngadimin" userId="eddb8bb3-039d-4a4d-a86a-878cad56145f" providerId="ADAL" clId="{19DCA75A-D304-4518-9121-7EC87DCEA969}" dt="2020-11-13T13:10:10.586" v="63" actId="113"/>
          <ac:spMkLst>
            <pc:docMk/>
            <pc:sldMk cId="489721860" sldId="330"/>
            <ac:spMk id="3" creationId="{5707298B-8227-BA4F-8E04-C8C775D8E819}"/>
          </ac:spMkLst>
        </pc:spChg>
      </pc:sldChg>
    </pc:docChg>
  </pc:docChgLst>
  <pc:docChgLst>
    <pc:chgData name="Gabriel Hopmans" userId="000b91f9-c5a1-44a7-ad5d-843b41bd5f4a" providerId="ADAL" clId="{8562A822-E7C0-42DF-AFA7-6BC840266616}"/>
    <pc:docChg chg="addSld modSld">
      <pc:chgData name="Gabriel Hopmans" userId="000b91f9-c5a1-44a7-ad5d-843b41bd5f4a" providerId="ADAL" clId="{8562A822-E7C0-42DF-AFA7-6BC840266616}" dt="2020-07-30T12:53:40.449" v="13" actId="20577"/>
      <pc:docMkLst>
        <pc:docMk/>
      </pc:docMkLst>
      <pc:sldChg chg="modSp add">
        <pc:chgData name="Gabriel Hopmans" userId="000b91f9-c5a1-44a7-ad5d-843b41bd5f4a" providerId="ADAL" clId="{8562A822-E7C0-42DF-AFA7-6BC840266616}" dt="2020-07-30T12:53:14.893" v="4" actId="20577"/>
        <pc:sldMkLst>
          <pc:docMk/>
          <pc:sldMk cId="2228033243" sldId="319"/>
        </pc:sldMkLst>
        <pc:spChg chg="mod">
          <ac:chgData name="Gabriel Hopmans" userId="000b91f9-c5a1-44a7-ad5d-843b41bd5f4a" providerId="ADAL" clId="{8562A822-E7C0-42DF-AFA7-6BC840266616}" dt="2020-07-30T12:53:14.893" v="4" actId="20577"/>
          <ac:spMkLst>
            <pc:docMk/>
            <pc:sldMk cId="2228033243" sldId="319"/>
            <ac:spMk id="2" creationId="{CC0373D4-E852-3444-89CE-E49D7B5900F0}"/>
          </ac:spMkLst>
        </pc:spChg>
      </pc:sldChg>
      <pc:sldChg chg="modSp add">
        <pc:chgData name="Gabriel Hopmans" userId="000b91f9-c5a1-44a7-ad5d-843b41bd5f4a" providerId="ADAL" clId="{8562A822-E7C0-42DF-AFA7-6BC840266616}" dt="2020-07-30T12:53:40.449" v="13" actId="20577"/>
        <pc:sldMkLst>
          <pc:docMk/>
          <pc:sldMk cId="2998193787" sldId="328"/>
        </pc:sldMkLst>
        <pc:spChg chg="mod">
          <ac:chgData name="Gabriel Hopmans" userId="000b91f9-c5a1-44a7-ad5d-843b41bd5f4a" providerId="ADAL" clId="{8562A822-E7C0-42DF-AFA7-6BC840266616}" dt="2020-07-30T12:53:40.449" v="13" actId="20577"/>
          <ac:spMkLst>
            <pc:docMk/>
            <pc:sldMk cId="2998193787" sldId="328"/>
            <ac:spMk id="2" creationId="{A6712FAC-D5FC-3A41-A4EC-7B737B43FE0B}"/>
          </ac:spMkLst>
        </pc:spChg>
      </pc:sldChg>
    </pc:docChg>
  </pc:docChgLst>
  <pc:docChgLst>
    <pc:chgData name="Jeanique Ngadimin" userId="eddb8bb3-039d-4a4d-a86a-878cad56145f" providerId="ADAL" clId="{B5938657-94A7-4CF6-8A45-F261CF5BF43D}"/>
    <pc:docChg chg="modSld">
      <pc:chgData name="Jeanique Ngadimin" userId="eddb8bb3-039d-4a4d-a86a-878cad56145f" providerId="ADAL" clId="{B5938657-94A7-4CF6-8A45-F261CF5BF43D}" dt="2020-04-24T09:31:36.761" v="21" actId="20577"/>
      <pc:docMkLst>
        <pc:docMk/>
      </pc:docMkLst>
      <pc:sldChg chg="modSp">
        <pc:chgData name="Jeanique Ngadimin" userId="eddb8bb3-039d-4a4d-a86a-878cad56145f" providerId="ADAL" clId="{B5938657-94A7-4CF6-8A45-F261CF5BF43D}" dt="2020-04-24T09:31:36.761" v="21" actId="20577"/>
        <pc:sldMkLst>
          <pc:docMk/>
          <pc:sldMk cId="1188992301" sldId="265"/>
        </pc:sldMkLst>
        <pc:spChg chg="mod">
          <ac:chgData name="Jeanique Ngadimin" userId="eddb8bb3-039d-4a4d-a86a-878cad56145f" providerId="ADAL" clId="{B5938657-94A7-4CF6-8A45-F261CF5BF43D}" dt="2020-04-24T09:31:36.761" v="21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2021-01-18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400" dirty="0">
                <a:solidFill>
                  <a:srgbClr val="E17032"/>
                </a:solidFill>
              </a:rPr>
              <a:t>Ontvangen Vragenlijsten</a:t>
            </a:r>
            <a:endParaRPr lang="nl-NL" sz="4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2.0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3681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835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3.5</a:t>
            </a:r>
          </a:p>
        </p:txBody>
      </p:sp>
    </p:spTree>
    <p:extLst>
      <p:ext uri="{BB962C8B-B14F-4D97-AF65-F5344CB8AC3E}">
        <p14:creationId xmlns:p14="http://schemas.microsoft.com/office/powerpoint/2010/main" val="2228033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0" y="467897"/>
            <a:ext cx="10833359" cy="535032"/>
          </a:xfrm>
        </p:spPr>
        <p:txBody>
          <a:bodyPr>
            <a:normAutofit/>
          </a:bodyPr>
          <a:lstStyle/>
          <a:p>
            <a:r>
              <a:rPr lang="nl-NL"/>
              <a:t>Gegevens scenario 3.5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193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Algemene informatie </a:t>
            </a:r>
            <a:r>
              <a:rPr lang="nl-NL" sz="1400" b="0" dirty="0"/>
              <a:t>vul hier je informatie aan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pPr fontAlgn="t"/>
            <a:r>
              <a:rPr lang="nl-NL" sz="1800" dirty="0"/>
              <a:t>Naam leverancier:</a:t>
            </a:r>
            <a:br>
              <a:rPr lang="nl-NL" sz="1800" b="0" dirty="0"/>
            </a:br>
            <a:r>
              <a:rPr lang="nl-NL" sz="1800" dirty="0"/>
              <a:t>Leveranciersnummer: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DVZA applicatie:</a:t>
            </a:r>
            <a:endParaRPr lang="nl-NL" sz="1800" b="0" dirty="0"/>
          </a:p>
          <a:p>
            <a:pPr fontAlgn="t"/>
            <a:r>
              <a:rPr lang="nl-NL" sz="1800" dirty="0"/>
              <a:t>Versienummer applicatie: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Naam bronsystemen incl. versie:</a:t>
            </a:r>
            <a:endParaRPr lang="nl-NL" sz="1800" b="0" dirty="0"/>
          </a:p>
          <a:p>
            <a:pPr fontAlgn="t"/>
            <a:br>
              <a:rPr lang="nl-NL" sz="1800" dirty="0"/>
            </a:br>
            <a:r>
              <a:rPr lang="nl-NL" sz="1800" dirty="0"/>
              <a:t>Start kwalificatieslot:</a:t>
            </a:r>
            <a:endParaRPr lang="nl-NL" sz="1800" b="0" dirty="0"/>
          </a:p>
          <a:p>
            <a:pPr fontAlgn="t"/>
            <a:r>
              <a:rPr lang="nl-NL" sz="1800" dirty="0"/>
              <a:t>Datum aanleverformat:</a:t>
            </a: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 dirty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 dirty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 dirty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 dirty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 dirty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 dirty="0"/>
          </a:p>
          <a:p>
            <a:r>
              <a:rPr lang="nl-NL" sz="1800" dirty="0">
                <a:solidFill>
                  <a:srgbClr val="CD6AA7"/>
                </a:solidFill>
              </a:rPr>
              <a:t>Let op</a:t>
            </a:r>
            <a:r>
              <a:rPr lang="nl-NL" sz="1800" b="0" dirty="0">
                <a:solidFill>
                  <a:srgbClr val="CD6AA7"/>
                </a:solidFill>
              </a:rPr>
              <a:t>: </a:t>
            </a:r>
            <a:r>
              <a:rPr lang="nl-NL" sz="1800" b="0" dirty="0"/>
              <a:t>de screenshots moeten zijn gemaakt op dezelfde dag van de test executie op 	  Touchstone</a:t>
            </a:r>
          </a:p>
          <a:p>
            <a:pPr marL="342894" indent="-342894">
              <a:buFontTx/>
              <a:buChar char="-"/>
            </a:pPr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Architectuurplaat DVZA – bronsystemen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fontAlgn="base"/>
            <a:r>
              <a:rPr lang="nl-NL" sz="1800" b="0" dirty="0"/>
              <a:t>Alleen van toepassing bij meerdere bronsystemen</a:t>
            </a:r>
          </a:p>
          <a:p>
            <a:endParaRPr lang="nl-NL" sz="1800" b="0" dirty="0"/>
          </a:p>
        </p:txBody>
      </p:sp>
    </p:spTree>
    <p:extLst>
      <p:ext uri="{BB962C8B-B14F-4D97-AF65-F5344CB8AC3E}">
        <p14:creationId xmlns:p14="http://schemas.microsoft.com/office/powerpoint/2010/main" val="48972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Architectuurplaat DVZA – bronsystemen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939780"/>
            <a:ext cx="10357052" cy="4978439"/>
          </a:xfrm>
        </p:spPr>
        <p:txBody>
          <a:bodyPr>
            <a:noAutofit/>
          </a:bodyPr>
          <a:lstStyle/>
          <a:p>
            <a:pPr fontAlgn="base"/>
            <a:r>
              <a:rPr lang="nl-NL" sz="1200" dirty="0"/>
              <a:t>Alleen van toepassing bij meerdere bronsystemen</a:t>
            </a:r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Touchstone</a:t>
            </a:r>
            <a:r>
              <a:rPr lang="nl-NL" dirty="0"/>
              <a:t> </a:t>
            </a:r>
            <a:r>
              <a:rPr lang="nl-NL" sz="1400" b="0" dirty="0"/>
              <a:t>vul hier de juiste links aan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5862" y="1102851"/>
            <a:ext cx="10357052" cy="4978439"/>
          </a:xfrm>
        </p:spPr>
        <p:txBody>
          <a:bodyPr>
            <a:noAutofit/>
          </a:bodyPr>
          <a:lstStyle/>
          <a:p>
            <a:pPr fontAlgn="base">
              <a:spcBef>
                <a:spcPts val="1800"/>
              </a:spcBef>
            </a:pPr>
            <a:r>
              <a:rPr lang="nl-NL" sz="1200" dirty="0"/>
              <a:t>H3</a:t>
            </a:r>
            <a:r>
              <a:rPr lang="en-US" sz="12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3.1 : </a:t>
            </a:r>
            <a:r>
              <a:rPr lang="nl-NL" sz="1100" b="0" i="1" dirty="0"/>
              <a:t>vul hier de link in voor scenario 3.1</a:t>
            </a:r>
            <a:r>
              <a:rPr lang="nl-NL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3.2 : </a:t>
            </a:r>
            <a:r>
              <a:rPr lang="nl-NL" sz="1100" b="0" i="1" dirty="0"/>
              <a:t>vul hier de link in voor scenario 3.2</a:t>
            </a:r>
            <a:r>
              <a:rPr lang="en-US" sz="1100" b="0" dirty="0"/>
              <a:t>​</a:t>
            </a:r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3.3 : </a:t>
            </a:r>
            <a:r>
              <a:rPr lang="nl-NL" sz="1100" b="0" i="1" dirty="0"/>
              <a:t>vul hier de link in voor scenario 3.</a:t>
            </a:r>
            <a:r>
              <a:rPr lang="en-US" sz="1100" b="0" i="1" dirty="0"/>
              <a:t>3</a:t>
            </a:r>
            <a:endParaRPr lang="en-US" sz="1100" b="0" dirty="0"/>
          </a:p>
          <a:p>
            <a:pPr fontAlgn="base">
              <a:spcBef>
                <a:spcPts val="300"/>
              </a:spcBef>
            </a:pPr>
            <a:r>
              <a:rPr lang="nl-NL" sz="1100" dirty="0"/>
              <a:t>Scenario 3.4 : </a:t>
            </a:r>
            <a:r>
              <a:rPr lang="nl-NL" sz="1100" b="0" i="1" dirty="0"/>
              <a:t>vul hier de link in voor scenario 3.4</a:t>
            </a:r>
            <a:r>
              <a:rPr lang="en-US" sz="1100" b="0" dirty="0"/>
              <a:t>​</a:t>
            </a:r>
          </a:p>
          <a:p>
            <a:pPr>
              <a:spcBef>
                <a:spcPts val="1800"/>
              </a:spcBef>
            </a:pPr>
            <a:r>
              <a:rPr lang="nl-NL" sz="1200" dirty="0"/>
              <a:t>Datum uitvoeren test	:</a:t>
            </a:r>
          </a:p>
        </p:txBody>
      </p:sp>
    </p:spTree>
    <p:extLst>
      <p:ext uri="{BB962C8B-B14F-4D97-AF65-F5344CB8AC3E}">
        <p14:creationId xmlns:p14="http://schemas.microsoft.com/office/powerpoint/2010/main" val="171916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Ontvangen </a:t>
            </a:r>
            <a:br>
              <a:rPr lang="nl-NL" sz="3600" dirty="0"/>
            </a:br>
            <a:r>
              <a:rPr lang="nl-NL" sz="3600" dirty="0"/>
              <a:t>Vragenlijstantwoorden </a:t>
            </a:r>
          </a:p>
        </p:txBody>
      </p:sp>
    </p:spTree>
    <p:extLst>
      <p:ext uri="{BB962C8B-B14F-4D97-AF65-F5344CB8AC3E}">
        <p14:creationId xmlns:p14="http://schemas.microsoft.com/office/powerpoint/2010/main" val="398869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764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282458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47D97E-A82D-40DF-933C-E41102F887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57</TotalTime>
  <Words>265</Words>
  <Application>Microsoft Office PowerPoint</Application>
  <PresentationFormat>Aangepast</PresentationFormat>
  <Paragraphs>38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.AppleSystemUIFont</vt:lpstr>
      <vt:lpstr>Arial</vt:lpstr>
      <vt:lpstr>Calibri</vt:lpstr>
      <vt:lpstr>Verdana</vt:lpstr>
      <vt:lpstr>Nictiz16x9_NL</vt:lpstr>
      <vt:lpstr>Nictiz16x9_NL_corporate</vt:lpstr>
      <vt:lpstr>Ontvangen Vragenlijsten</vt:lpstr>
      <vt:lpstr>Algemene informatie vul hier je informatie aan</vt:lpstr>
      <vt:lpstr>Gebruik aanleverformat</vt:lpstr>
      <vt:lpstr>Architectuurplaat DVZA – bronsystemen </vt:lpstr>
      <vt:lpstr>Architectuurplaat DVZA – bronsystemen </vt:lpstr>
      <vt:lpstr>Touchstone vul hier de juiste links aan</vt:lpstr>
      <vt:lpstr>Ontvangen  Vragenlijstantwoorden </vt:lpstr>
      <vt:lpstr>Scenario 3.1</vt:lpstr>
      <vt:lpstr>Scenario 3.2</vt:lpstr>
      <vt:lpstr>Scenario 3.3</vt:lpstr>
      <vt:lpstr>Scenario 3.4</vt:lpstr>
      <vt:lpstr>Herleidbaarheidsgegevens tonen  scenario 3.5</vt:lpstr>
      <vt:lpstr>Gegevens scenario 3.5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ngadimin@nictiz.nl</dc:creator>
  <cp:lastModifiedBy>Mariëtte Lenselink</cp:lastModifiedBy>
  <cp:revision>4</cp:revision>
  <dcterms:created xsi:type="dcterms:W3CDTF">2019-08-02T18:27:37Z</dcterms:created>
  <dcterms:modified xsi:type="dcterms:W3CDTF">2021-01-18T14:12:15Z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